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8.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3.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9.xml" ContentType="application/vnd.openxmlformats-officedocument.presentationml.slide+xml"/>
  <Override PartName="/ppt/slides/slide80.xml" ContentType="application/vnd.openxmlformats-officedocument.presentationml.slide+xml"/>
  <Override PartName="/ppt/slides/slide68.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79.xml" ContentType="application/vnd.openxmlformats-officedocument.presentationml.slide+xml"/>
  <Override PartName="/ppt/slides/slide81.xml" ContentType="application/vnd.openxmlformats-officedocument.presentationml.slide+xml"/>
  <Override PartName="/ppt/slides/slide77.xml" ContentType="application/vnd.openxmlformats-officedocument.presentationml.slide+xml"/>
  <Override PartName="/ppt/slides/slide70.xml" ContentType="application/vnd.openxmlformats-officedocument.presentationml.slide+xml"/>
  <Override PartName="/ppt/slides/slide78.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4.xml" ContentType="application/vnd.openxmlformats-officedocument.presentationml.slide+xml"/>
  <Override PartName="/ppt/slides/slide76.xml" ContentType="application/vnd.openxmlformats-officedocument.presentationml.slide+xml"/>
  <Override PartName="/ppt/slides/slide73.xml" ContentType="application/vnd.openxmlformats-officedocument.presentationml.slide+xml"/>
  <Override PartName="/ppt/slides/slide75.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41.xml" ContentType="application/vnd.openxmlformats-officedocument.presentationml.notesSlide+xml"/>
  <Override PartName="/ppt/notesSlides/notesSlide27.xml" ContentType="application/vnd.openxmlformats-officedocument.presentationml.notesSlide+xml"/>
  <Override PartName="/ppt/notesSlides/notesSlide43.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61.xml" ContentType="application/vnd.openxmlformats-officedocument.presentationml.notesSlide+xml"/>
  <Override PartName="/ppt/notesSlides/notesSlide42.xml" ContentType="application/vnd.openxmlformats-officedocument.presentationml.notesSlide+xml"/>
  <Override PartName="/ppt/notesSlides/notesSlide59.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53.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2.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notesMasters/notesMaster1.xml" ContentType="application/vnd.openxmlformats-officedocument.presentationml.notesMaster+xml"/>
  <Override PartName="/ppt/diagrams/quickStyle1.xml" ContentType="application/vnd.openxmlformats-officedocument.drawingml.diagramStyle+xml"/>
  <Override PartName="/ppt/theme/theme1.xml" ContentType="application/vnd.openxmlformats-officedocument.theme+xml"/>
  <Override PartName="/ppt/diagrams/drawing1.xml" ContentType="application/vnd.ms-office.drawingml.diagramDrawing+xml"/>
  <Override PartName="/ppt/diagrams/colors3.xml" ContentType="application/vnd.openxmlformats-officedocument.drawingml.diagramColors+xml"/>
  <Override PartName="/ppt/diagrams/layout2.xml" ContentType="application/vnd.openxmlformats-officedocument.drawingml.diagramLayout+xml"/>
  <Override PartName="/ppt/diagrams/drawing3.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quickStyle3.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85"/>
  </p:notesMasterIdLst>
  <p:sldIdLst>
    <p:sldId id="349" r:id="rId2"/>
    <p:sldId id="350" r:id="rId3"/>
    <p:sldId id="345" r:id="rId4"/>
    <p:sldId id="351" r:id="rId5"/>
    <p:sldId id="352" r:id="rId6"/>
    <p:sldId id="276" r:id="rId7"/>
    <p:sldId id="315" r:id="rId8"/>
    <p:sldId id="316" r:id="rId9"/>
    <p:sldId id="318" r:id="rId10"/>
    <p:sldId id="319" r:id="rId11"/>
    <p:sldId id="320" r:id="rId12"/>
    <p:sldId id="324" r:id="rId13"/>
    <p:sldId id="336" r:id="rId14"/>
    <p:sldId id="325" r:id="rId15"/>
    <p:sldId id="326" r:id="rId16"/>
    <p:sldId id="327" r:id="rId17"/>
    <p:sldId id="329" r:id="rId18"/>
    <p:sldId id="332" r:id="rId19"/>
    <p:sldId id="335" r:id="rId20"/>
    <p:sldId id="355" r:id="rId21"/>
    <p:sldId id="260" r:id="rId22"/>
    <p:sldId id="277" r:id="rId23"/>
    <p:sldId id="278" r:id="rId24"/>
    <p:sldId id="281" r:id="rId25"/>
    <p:sldId id="356" r:id="rId26"/>
    <p:sldId id="358" r:id="rId27"/>
    <p:sldId id="357" r:id="rId28"/>
    <p:sldId id="359" r:id="rId29"/>
    <p:sldId id="261" r:id="rId30"/>
    <p:sldId id="269" r:id="rId31"/>
    <p:sldId id="280" r:id="rId32"/>
    <p:sldId id="307" r:id="rId33"/>
    <p:sldId id="308" r:id="rId34"/>
    <p:sldId id="310" r:id="rId35"/>
    <p:sldId id="311" r:id="rId36"/>
    <p:sldId id="313" r:id="rId37"/>
    <p:sldId id="312" r:id="rId38"/>
    <p:sldId id="314" r:id="rId39"/>
    <p:sldId id="272" r:id="rId40"/>
    <p:sldId id="282" r:id="rId41"/>
    <p:sldId id="360" r:id="rId42"/>
    <p:sldId id="361" r:id="rId43"/>
    <p:sldId id="362" r:id="rId44"/>
    <p:sldId id="363" r:id="rId45"/>
    <p:sldId id="364" r:id="rId46"/>
    <p:sldId id="283" r:id="rId47"/>
    <p:sldId id="284" r:id="rId48"/>
    <p:sldId id="285" r:id="rId49"/>
    <p:sldId id="286" r:id="rId50"/>
    <p:sldId id="287" r:id="rId51"/>
    <p:sldId id="293" r:id="rId52"/>
    <p:sldId id="337" r:id="rId53"/>
    <p:sldId id="338" r:id="rId54"/>
    <p:sldId id="339" r:id="rId55"/>
    <p:sldId id="340" r:id="rId56"/>
    <p:sldId id="341" r:id="rId57"/>
    <p:sldId id="342" r:id="rId58"/>
    <p:sldId id="343" r:id="rId59"/>
    <p:sldId id="344" r:id="rId60"/>
    <p:sldId id="294" r:id="rId61"/>
    <p:sldId id="295" r:id="rId62"/>
    <p:sldId id="296" r:id="rId63"/>
    <p:sldId id="297" r:id="rId64"/>
    <p:sldId id="298" r:id="rId65"/>
    <p:sldId id="299" r:id="rId66"/>
    <p:sldId id="300" r:id="rId67"/>
    <p:sldId id="301" r:id="rId68"/>
    <p:sldId id="303" r:id="rId69"/>
    <p:sldId id="304" r:id="rId70"/>
    <p:sldId id="305" r:id="rId71"/>
    <p:sldId id="306" r:id="rId72"/>
    <p:sldId id="309" r:id="rId73"/>
    <p:sldId id="288" r:id="rId74"/>
    <p:sldId id="289" r:id="rId75"/>
    <p:sldId id="290" r:id="rId76"/>
    <p:sldId id="291" r:id="rId77"/>
    <p:sldId id="292" r:id="rId78"/>
    <p:sldId id="263" r:id="rId79"/>
    <p:sldId id="264" r:id="rId80"/>
    <p:sldId id="265" r:id="rId81"/>
    <p:sldId id="270" r:id="rId82"/>
    <p:sldId id="347" r:id="rId83"/>
    <p:sldId id="348" r:id="rId84"/>
  </p:sldIdLst>
  <p:sldSz cx="10693400" cy="7556500"/>
  <p:notesSz cx="9926638" cy="6797675"/>
  <p:defaultTextStyle>
    <a:defPPr>
      <a:defRPr lang="fr-FR"/>
    </a:defPPr>
    <a:lvl1pPr algn="ctr" rtl="0" fontAlgn="base">
      <a:spcBef>
        <a:spcPct val="20000"/>
      </a:spcBef>
      <a:spcAft>
        <a:spcPct val="0"/>
      </a:spcAft>
      <a:buFont typeface="Wingdings" pitchFamily="1" charset="2"/>
      <a:defRPr sz="1000" b="1" kern="1200">
        <a:solidFill>
          <a:schemeClr val="tx1"/>
        </a:solidFill>
        <a:latin typeface="Arial" charset="0"/>
        <a:ea typeface="+mn-ea"/>
        <a:cs typeface="Times New Roman" pitchFamily="1" charset="0"/>
      </a:defRPr>
    </a:lvl1pPr>
    <a:lvl2pPr marL="457200" algn="ctr" rtl="0" fontAlgn="base">
      <a:spcBef>
        <a:spcPct val="20000"/>
      </a:spcBef>
      <a:spcAft>
        <a:spcPct val="0"/>
      </a:spcAft>
      <a:buFont typeface="Wingdings" pitchFamily="1" charset="2"/>
      <a:defRPr sz="1000" b="1" kern="1200">
        <a:solidFill>
          <a:schemeClr val="tx1"/>
        </a:solidFill>
        <a:latin typeface="Arial" charset="0"/>
        <a:ea typeface="+mn-ea"/>
        <a:cs typeface="Times New Roman" pitchFamily="1" charset="0"/>
      </a:defRPr>
    </a:lvl2pPr>
    <a:lvl3pPr marL="914400" algn="ctr" rtl="0" fontAlgn="base">
      <a:spcBef>
        <a:spcPct val="20000"/>
      </a:spcBef>
      <a:spcAft>
        <a:spcPct val="0"/>
      </a:spcAft>
      <a:buFont typeface="Wingdings" pitchFamily="1" charset="2"/>
      <a:defRPr sz="1000" b="1" kern="1200">
        <a:solidFill>
          <a:schemeClr val="tx1"/>
        </a:solidFill>
        <a:latin typeface="Arial" charset="0"/>
        <a:ea typeface="+mn-ea"/>
        <a:cs typeface="Times New Roman" pitchFamily="1" charset="0"/>
      </a:defRPr>
    </a:lvl3pPr>
    <a:lvl4pPr marL="1371600" algn="ctr" rtl="0" fontAlgn="base">
      <a:spcBef>
        <a:spcPct val="20000"/>
      </a:spcBef>
      <a:spcAft>
        <a:spcPct val="0"/>
      </a:spcAft>
      <a:buFont typeface="Wingdings" pitchFamily="1" charset="2"/>
      <a:defRPr sz="1000" b="1" kern="1200">
        <a:solidFill>
          <a:schemeClr val="tx1"/>
        </a:solidFill>
        <a:latin typeface="Arial" charset="0"/>
        <a:ea typeface="+mn-ea"/>
        <a:cs typeface="Times New Roman" pitchFamily="1" charset="0"/>
      </a:defRPr>
    </a:lvl4pPr>
    <a:lvl5pPr marL="1828800" algn="ctr" rtl="0" fontAlgn="base">
      <a:spcBef>
        <a:spcPct val="20000"/>
      </a:spcBef>
      <a:spcAft>
        <a:spcPct val="0"/>
      </a:spcAft>
      <a:buFont typeface="Wingdings" pitchFamily="1" charset="2"/>
      <a:defRPr sz="1000" b="1" kern="1200">
        <a:solidFill>
          <a:schemeClr val="tx1"/>
        </a:solidFill>
        <a:latin typeface="Arial" charset="0"/>
        <a:ea typeface="+mn-ea"/>
        <a:cs typeface="Times New Roman" pitchFamily="1" charset="0"/>
      </a:defRPr>
    </a:lvl5pPr>
    <a:lvl6pPr marL="2286000" algn="l" defTabSz="914400" rtl="0" eaLnBrk="1" latinLnBrk="0" hangingPunct="1">
      <a:defRPr sz="1000" b="1" kern="1200">
        <a:solidFill>
          <a:schemeClr val="tx1"/>
        </a:solidFill>
        <a:latin typeface="Arial" charset="0"/>
        <a:ea typeface="+mn-ea"/>
        <a:cs typeface="Times New Roman" pitchFamily="1" charset="0"/>
      </a:defRPr>
    </a:lvl6pPr>
    <a:lvl7pPr marL="2743200" algn="l" defTabSz="914400" rtl="0" eaLnBrk="1" latinLnBrk="0" hangingPunct="1">
      <a:defRPr sz="1000" b="1" kern="1200">
        <a:solidFill>
          <a:schemeClr val="tx1"/>
        </a:solidFill>
        <a:latin typeface="Arial" charset="0"/>
        <a:ea typeface="+mn-ea"/>
        <a:cs typeface="Times New Roman" pitchFamily="1" charset="0"/>
      </a:defRPr>
    </a:lvl7pPr>
    <a:lvl8pPr marL="3200400" algn="l" defTabSz="914400" rtl="0" eaLnBrk="1" latinLnBrk="0" hangingPunct="1">
      <a:defRPr sz="1000" b="1" kern="1200">
        <a:solidFill>
          <a:schemeClr val="tx1"/>
        </a:solidFill>
        <a:latin typeface="Arial" charset="0"/>
        <a:ea typeface="+mn-ea"/>
        <a:cs typeface="Times New Roman" pitchFamily="1" charset="0"/>
      </a:defRPr>
    </a:lvl8pPr>
    <a:lvl9pPr marL="3657600" algn="l" defTabSz="914400" rtl="0" eaLnBrk="1" latinLnBrk="0" hangingPunct="1">
      <a:defRPr sz="1000" b="1" kern="1200">
        <a:solidFill>
          <a:schemeClr val="tx1"/>
        </a:solidFill>
        <a:latin typeface="Arial" charset="0"/>
        <a:ea typeface="+mn-ea"/>
        <a:cs typeface="Times New Roman" pitchFamily="1"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2" y="5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ustomXml" Target="../customXml/item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ustomXml" Target="../customXml/item3.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F6D5A-689C-4942-A9FC-462574BDA5BF}" type="doc">
      <dgm:prSet loTypeId="urn:microsoft.com/office/officeart/2005/8/layout/equation1" loCatId="relationship" qsTypeId="urn:microsoft.com/office/officeart/2005/8/quickstyle/3d1" qsCatId="3D" csTypeId="urn:microsoft.com/office/officeart/2005/8/colors/colorful5" csCatId="colorful" phldr="1"/>
      <dgm:spPr/>
    </dgm:pt>
    <dgm:pt modelId="{DA9EA88E-FD7B-4FC9-86C5-91A15973BCE4}">
      <dgm:prSet phldrT="[Testo]"/>
      <dgm:spPr/>
      <dgm:t>
        <a:bodyPr/>
        <a:lstStyle/>
        <a:p>
          <a:r>
            <a:rPr lang="it-IT" b="1" dirty="0">
              <a:solidFill>
                <a:schemeClr val="accent1">
                  <a:lumMod val="25000"/>
                </a:schemeClr>
              </a:solidFill>
            </a:rPr>
            <a:t>Strategia di Business</a:t>
          </a:r>
        </a:p>
      </dgm:t>
    </dgm:pt>
    <dgm:pt modelId="{0BE63278-5FFC-4D91-8C8B-7E59DC0AEE41}" type="parTrans" cxnId="{6300A10B-69C2-4021-9B3A-2826173440F0}">
      <dgm:prSet/>
      <dgm:spPr/>
      <dgm:t>
        <a:bodyPr/>
        <a:lstStyle/>
        <a:p>
          <a:endParaRPr lang="it-IT"/>
        </a:p>
      </dgm:t>
    </dgm:pt>
    <dgm:pt modelId="{95E6F863-2900-4BEB-B0D9-BD600345F7C0}" type="sibTrans" cxnId="{6300A10B-69C2-4021-9B3A-2826173440F0}">
      <dgm:prSet/>
      <dgm:spPr/>
      <dgm:t>
        <a:bodyPr/>
        <a:lstStyle/>
        <a:p>
          <a:endParaRPr lang="it-IT"/>
        </a:p>
      </dgm:t>
    </dgm:pt>
    <dgm:pt modelId="{4CB76D1D-930C-4F76-A8A1-596FD3F4D427}">
      <dgm:prSet phldrT="[Testo]"/>
      <dgm:spPr/>
      <dgm:t>
        <a:bodyPr/>
        <a:lstStyle/>
        <a:p>
          <a:r>
            <a:rPr lang="it-IT" b="1"/>
            <a:t>Cultura aziendale</a:t>
          </a:r>
        </a:p>
      </dgm:t>
    </dgm:pt>
    <dgm:pt modelId="{F280A9EB-17F1-4951-B766-9986935F0579}" type="parTrans" cxnId="{D1D2E57D-7CEF-4458-91E3-00ED68F9995F}">
      <dgm:prSet/>
      <dgm:spPr/>
      <dgm:t>
        <a:bodyPr/>
        <a:lstStyle/>
        <a:p>
          <a:endParaRPr lang="it-IT"/>
        </a:p>
      </dgm:t>
    </dgm:pt>
    <dgm:pt modelId="{EA4EBDA4-1F50-468A-AE62-4AF2711CB64C}" type="sibTrans" cxnId="{D1D2E57D-7CEF-4458-91E3-00ED68F9995F}">
      <dgm:prSet/>
      <dgm:spPr/>
      <dgm:t>
        <a:bodyPr/>
        <a:lstStyle/>
        <a:p>
          <a:endParaRPr lang="it-IT"/>
        </a:p>
      </dgm:t>
    </dgm:pt>
    <dgm:pt modelId="{EA51727E-8CE6-4756-993D-86C70305AE1A}">
      <dgm:prSet phldrT="[Testo]"/>
      <dgm:spPr/>
      <dgm:t>
        <a:bodyPr/>
        <a:lstStyle/>
        <a:p>
          <a:r>
            <a:rPr lang="it-IT" b="1" dirty="0"/>
            <a:t>Performance e risultati d'impresa</a:t>
          </a:r>
        </a:p>
      </dgm:t>
    </dgm:pt>
    <dgm:pt modelId="{5FDAAE47-FC87-4C08-9B4E-CF121110C7B7}" type="parTrans" cxnId="{DB6C71E7-ABDC-4150-AD72-56A9B96D5F90}">
      <dgm:prSet/>
      <dgm:spPr/>
      <dgm:t>
        <a:bodyPr/>
        <a:lstStyle/>
        <a:p>
          <a:endParaRPr lang="it-IT"/>
        </a:p>
      </dgm:t>
    </dgm:pt>
    <dgm:pt modelId="{224073EB-A1C1-46AF-AA1C-AC6BFDB214C3}" type="sibTrans" cxnId="{DB6C71E7-ABDC-4150-AD72-56A9B96D5F90}">
      <dgm:prSet/>
      <dgm:spPr/>
      <dgm:t>
        <a:bodyPr/>
        <a:lstStyle/>
        <a:p>
          <a:endParaRPr lang="it-IT"/>
        </a:p>
      </dgm:t>
    </dgm:pt>
    <dgm:pt modelId="{772AA6A8-F198-4786-9EDF-7721DFDA95B6}">
      <dgm:prSet phldrT="[Testo]"/>
      <dgm:spPr>
        <a:solidFill>
          <a:schemeClr val="accent1">
            <a:lumMod val="60000"/>
            <a:lumOff val="40000"/>
          </a:schemeClr>
        </a:solidFill>
      </dgm:spPr>
      <dgm:t>
        <a:bodyPr/>
        <a:lstStyle/>
        <a:p>
          <a:r>
            <a:rPr lang="it-IT" b="1" dirty="0">
              <a:solidFill>
                <a:schemeClr val="accent1">
                  <a:lumMod val="25000"/>
                </a:schemeClr>
              </a:solidFill>
            </a:rPr>
            <a:t>Strategia HR</a:t>
          </a:r>
        </a:p>
      </dgm:t>
    </dgm:pt>
    <dgm:pt modelId="{1B9E9CD1-7A2C-43AA-804B-43F2662BD06B}" type="parTrans" cxnId="{3D130C6F-2E56-4909-966D-D1C0EE19FD79}">
      <dgm:prSet/>
      <dgm:spPr/>
      <dgm:t>
        <a:bodyPr/>
        <a:lstStyle/>
        <a:p>
          <a:endParaRPr lang="it-IT"/>
        </a:p>
      </dgm:t>
    </dgm:pt>
    <dgm:pt modelId="{D591C6AA-7641-4572-9F58-CCBEB87E835B}" type="sibTrans" cxnId="{3D130C6F-2E56-4909-966D-D1C0EE19FD79}">
      <dgm:prSet/>
      <dgm:spPr/>
      <dgm:t>
        <a:bodyPr/>
        <a:lstStyle/>
        <a:p>
          <a:endParaRPr lang="it-IT"/>
        </a:p>
      </dgm:t>
    </dgm:pt>
    <dgm:pt modelId="{4C0E5CA3-26F8-4E37-AC0D-A701F888EA15}" type="pres">
      <dgm:prSet presAssocID="{63AF6D5A-689C-4942-A9FC-462574BDA5BF}" presName="linearFlow" presStyleCnt="0">
        <dgm:presLayoutVars>
          <dgm:dir/>
          <dgm:resizeHandles val="exact"/>
        </dgm:presLayoutVars>
      </dgm:prSet>
      <dgm:spPr/>
    </dgm:pt>
    <dgm:pt modelId="{F90614E9-104E-4E34-9561-2CD3622E22E1}" type="pres">
      <dgm:prSet presAssocID="{DA9EA88E-FD7B-4FC9-86C5-91A15973BCE4}" presName="node" presStyleLbl="node1" presStyleIdx="0" presStyleCnt="4">
        <dgm:presLayoutVars>
          <dgm:bulletEnabled val="1"/>
        </dgm:presLayoutVars>
      </dgm:prSet>
      <dgm:spPr/>
    </dgm:pt>
    <dgm:pt modelId="{361BAE00-9D95-477A-8EA1-2AA5FB0C7403}" type="pres">
      <dgm:prSet presAssocID="{95E6F863-2900-4BEB-B0D9-BD600345F7C0}" presName="spacerL" presStyleCnt="0"/>
      <dgm:spPr/>
    </dgm:pt>
    <dgm:pt modelId="{772FA2C4-4B29-4C73-84D1-194A155BDDAF}" type="pres">
      <dgm:prSet presAssocID="{95E6F863-2900-4BEB-B0D9-BD600345F7C0}" presName="sibTrans" presStyleLbl="sibTrans2D1" presStyleIdx="0" presStyleCnt="3"/>
      <dgm:spPr/>
    </dgm:pt>
    <dgm:pt modelId="{C3493221-EB07-4D01-B566-76BF7E1EB11D}" type="pres">
      <dgm:prSet presAssocID="{95E6F863-2900-4BEB-B0D9-BD600345F7C0}" presName="spacerR" presStyleCnt="0"/>
      <dgm:spPr/>
    </dgm:pt>
    <dgm:pt modelId="{F3DFEFA9-73E3-4F3B-A867-91A28C649AAB}" type="pres">
      <dgm:prSet presAssocID="{4CB76D1D-930C-4F76-A8A1-596FD3F4D427}" presName="node" presStyleLbl="node1" presStyleIdx="1" presStyleCnt="4">
        <dgm:presLayoutVars>
          <dgm:bulletEnabled val="1"/>
        </dgm:presLayoutVars>
      </dgm:prSet>
      <dgm:spPr/>
    </dgm:pt>
    <dgm:pt modelId="{F1534D3A-9789-4A24-B204-43B45B2AD6B8}" type="pres">
      <dgm:prSet presAssocID="{EA4EBDA4-1F50-468A-AE62-4AF2711CB64C}" presName="spacerL" presStyleCnt="0"/>
      <dgm:spPr/>
    </dgm:pt>
    <dgm:pt modelId="{EE63EDA9-4E44-47A0-A70D-1E8DE2CC04BD}" type="pres">
      <dgm:prSet presAssocID="{EA4EBDA4-1F50-468A-AE62-4AF2711CB64C}" presName="sibTrans" presStyleLbl="sibTrans2D1" presStyleIdx="1" presStyleCnt="3"/>
      <dgm:spPr/>
    </dgm:pt>
    <dgm:pt modelId="{842226DB-9FA4-4417-AEE0-29C0619BC85B}" type="pres">
      <dgm:prSet presAssocID="{EA4EBDA4-1F50-468A-AE62-4AF2711CB64C}" presName="spacerR" presStyleCnt="0"/>
      <dgm:spPr/>
    </dgm:pt>
    <dgm:pt modelId="{42043A8F-32D4-4D2F-8E07-C6033C41709B}" type="pres">
      <dgm:prSet presAssocID="{772AA6A8-F198-4786-9EDF-7721DFDA95B6}" presName="node" presStyleLbl="node1" presStyleIdx="2" presStyleCnt="4">
        <dgm:presLayoutVars>
          <dgm:bulletEnabled val="1"/>
        </dgm:presLayoutVars>
      </dgm:prSet>
      <dgm:spPr/>
    </dgm:pt>
    <dgm:pt modelId="{BE14B0FD-CCA2-40C2-A1E9-FD2EBFD084E4}" type="pres">
      <dgm:prSet presAssocID="{D591C6AA-7641-4572-9F58-CCBEB87E835B}" presName="spacerL" presStyleCnt="0"/>
      <dgm:spPr/>
    </dgm:pt>
    <dgm:pt modelId="{C710D144-ABDC-4906-A8DE-ACA17071CC23}" type="pres">
      <dgm:prSet presAssocID="{D591C6AA-7641-4572-9F58-CCBEB87E835B}" presName="sibTrans" presStyleLbl="sibTrans2D1" presStyleIdx="2" presStyleCnt="3"/>
      <dgm:spPr/>
    </dgm:pt>
    <dgm:pt modelId="{31F3D5C3-DD3F-4826-B770-036FC4B95965}" type="pres">
      <dgm:prSet presAssocID="{D591C6AA-7641-4572-9F58-CCBEB87E835B}" presName="spacerR" presStyleCnt="0"/>
      <dgm:spPr/>
    </dgm:pt>
    <dgm:pt modelId="{412CC397-3AD4-4C91-8283-8777CDC4C2BF}" type="pres">
      <dgm:prSet presAssocID="{EA51727E-8CE6-4756-993D-86C70305AE1A}" presName="node" presStyleLbl="node1" presStyleIdx="3" presStyleCnt="4">
        <dgm:presLayoutVars>
          <dgm:bulletEnabled val="1"/>
        </dgm:presLayoutVars>
      </dgm:prSet>
      <dgm:spPr/>
    </dgm:pt>
  </dgm:ptLst>
  <dgm:cxnLst>
    <dgm:cxn modelId="{6300A10B-69C2-4021-9B3A-2826173440F0}" srcId="{63AF6D5A-689C-4942-A9FC-462574BDA5BF}" destId="{DA9EA88E-FD7B-4FC9-86C5-91A15973BCE4}" srcOrd="0" destOrd="0" parTransId="{0BE63278-5FFC-4D91-8C8B-7E59DC0AEE41}" sibTransId="{95E6F863-2900-4BEB-B0D9-BD600345F7C0}"/>
    <dgm:cxn modelId="{2207C623-F2B7-4EF4-8572-CFBC31BBA988}" type="presOf" srcId="{DA9EA88E-FD7B-4FC9-86C5-91A15973BCE4}" destId="{F90614E9-104E-4E34-9561-2CD3622E22E1}" srcOrd="0" destOrd="0" presId="urn:microsoft.com/office/officeart/2005/8/layout/equation1"/>
    <dgm:cxn modelId="{0CAFB339-0455-45F8-9EA4-7DF5D6265B10}" type="presOf" srcId="{95E6F863-2900-4BEB-B0D9-BD600345F7C0}" destId="{772FA2C4-4B29-4C73-84D1-194A155BDDAF}" srcOrd="0" destOrd="0" presId="urn:microsoft.com/office/officeart/2005/8/layout/equation1"/>
    <dgm:cxn modelId="{3D130C6F-2E56-4909-966D-D1C0EE19FD79}" srcId="{63AF6D5A-689C-4942-A9FC-462574BDA5BF}" destId="{772AA6A8-F198-4786-9EDF-7721DFDA95B6}" srcOrd="2" destOrd="0" parTransId="{1B9E9CD1-7A2C-43AA-804B-43F2662BD06B}" sibTransId="{D591C6AA-7641-4572-9F58-CCBEB87E835B}"/>
    <dgm:cxn modelId="{543F8577-A6E4-4740-B927-B1F1E3AF412E}" type="presOf" srcId="{63AF6D5A-689C-4942-A9FC-462574BDA5BF}" destId="{4C0E5CA3-26F8-4E37-AC0D-A701F888EA15}" srcOrd="0" destOrd="0" presId="urn:microsoft.com/office/officeart/2005/8/layout/equation1"/>
    <dgm:cxn modelId="{8AC2B97B-9D5E-4FD8-9539-8C113730532C}" type="presOf" srcId="{772AA6A8-F198-4786-9EDF-7721DFDA95B6}" destId="{42043A8F-32D4-4D2F-8E07-C6033C41709B}" srcOrd="0" destOrd="0" presId="urn:microsoft.com/office/officeart/2005/8/layout/equation1"/>
    <dgm:cxn modelId="{D1D2E57D-7CEF-4458-91E3-00ED68F9995F}" srcId="{63AF6D5A-689C-4942-A9FC-462574BDA5BF}" destId="{4CB76D1D-930C-4F76-A8A1-596FD3F4D427}" srcOrd="1" destOrd="0" parTransId="{F280A9EB-17F1-4951-B766-9986935F0579}" sibTransId="{EA4EBDA4-1F50-468A-AE62-4AF2711CB64C}"/>
    <dgm:cxn modelId="{7D11BE80-EBF3-49F7-AB67-BDACF27E3E19}" type="presOf" srcId="{4CB76D1D-930C-4F76-A8A1-596FD3F4D427}" destId="{F3DFEFA9-73E3-4F3B-A867-91A28C649AAB}" srcOrd="0" destOrd="0" presId="urn:microsoft.com/office/officeart/2005/8/layout/equation1"/>
    <dgm:cxn modelId="{F8090B82-E52A-40D7-AC70-36C05AC8C351}" type="presOf" srcId="{EA4EBDA4-1F50-468A-AE62-4AF2711CB64C}" destId="{EE63EDA9-4E44-47A0-A70D-1E8DE2CC04BD}" srcOrd="0" destOrd="0" presId="urn:microsoft.com/office/officeart/2005/8/layout/equation1"/>
    <dgm:cxn modelId="{C13463E7-9F40-4A2D-A6A8-04F87AB1E2F2}" type="presOf" srcId="{EA51727E-8CE6-4756-993D-86C70305AE1A}" destId="{412CC397-3AD4-4C91-8283-8777CDC4C2BF}" srcOrd="0" destOrd="0" presId="urn:microsoft.com/office/officeart/2005/8/layout/equation1"/>
    <dgm:cxn modelId="{DB6C71E7-ABDC-4150-AD72-56A9B96D5F90}" srcId="{63AF6D5A-689C-4942-A9FC-462574BDA5BF}" destId="{EA51727E-8CE6-4756-993D-86C70305AE1A}" srcOrd="3" destOrd="0" parTransId="{5FDAAE47-FC87-4C08-9B4E-CF121110C7B7}" sibTransId="{224073EB-A1C1-46AF-AA1C-AC6BFDB214C3}"/>
    <dgm:cxn modelId="{D5D938EE-37DD-4455-A109-B4C757DC3C0A}" type="presOf" srcId="{D591C6AA-7641-4572-9F58-CCBEB87E835B}" destId="{C710D144-ABDC-4906-A8DE-ACA17071CC23}" srcOrd="0" destOrd="0" presId="urn:microsoft.com/office/officeart/2005/8/layout/equation1"/>
    <dgm:cxn modelId="{2BFB1B95-2148-4884-84FB-3EEE7BBCF1D6}" type="presParOf" srcId="{4C0E5CA3-26F8-4E37-AC0D-A701F888EA15}" destId="{F90614E9-104E-4E34-9561-2CD3622E22E1}" srcOrd="0" destOrd="0" presId="urn:microsoft.com/office/officeart/2005/8/layout/equation1"/>
    <dgm:cxn modelId="{BDE51D42-F919-47F2-ADAF-57FFC645D92A}" type="presParOf" srcId="{4C0E5CA3-26F8-4E37-AC0D-A701F888EA15}" destId="{361BAE00-9D95-477A-8EA1-2AA5FB0C7403}" srcOrd="1" destOrd="0" presId="urn:microsoft.com/office/officeart/2005/8/layout/equation1"/>
    <dgm:cxn modelId="{C30BBFE5-3552-4D61-9F5B-052194D3284B}" type="presParOf" srcId="{4C0E5CA3-26F8-4E37-AC0D-A701F888EA15}" destId="{772FA2C4-4B29-4C73-84D1-194A155BDDAF}" srcOrd="2" destOrd="0" presId="urn:microsoft.com/office/officeart/2005/8/layout/equation1"/>
    <dgm:cxn modelId="{86C240B2-CDB3-4B86-80B7-E39BC36C17CF}" type="presParOf" srcId="{4C0E5CA3-26F8-4E37-AC0D-A701F888EA15}" destId="{C3493221-EB07-4D01-B566-76BF7E1EB11D}" srcOrd="3" destOrd="0" presId="urn:microsoft.com/office/officeart/2005/8/layout/equation1"/>
    <dgm:cxn modelId="{224157C9-E2C9-4048-9B70-2554A8DF6857}" type="presParOf" srcId="{4C0E5CA3-26F8-4E37-AC0D-A701F888EA15}" destId="{F3DFEFA9-73E3-4F3B-A867-91A28C649AAB}" srcOrd="4" destOrd="0" presId="urn:microsoft.com/office/officeart/2005/8/layout/equation1"/>
    <dgm:cxn modelId="{B2137676-386B-444F-B891-1B12F947D39E}" type="presParOf" srcId="{4C0E5CA3-26F8-4E37-AC0D-A701F888EA15}" destId="{F1534D3A-9789-4A24-B204-43B45B2AD6B8}" srcOrd="5" destOrd="0" presId="urn:microsoft.com/office/officeart/2005/8/layout/equation1"/>
    <dgm:cxn modelId="{4CA3021C-9BDF-4D0F-B337-BFA3BD812811}" type="presParOf" srcId="{4C0E5CA3-26F8-4E37-AC0D-A701F888EA15}" destId="{EE63EDA9-4E44-47A0-A70D-1E8DE2CC04BD}" srcOrd="6" destOrd="0" presId="urn:microsoft.com/office/officeart/2005/8/layout/equation1"/>
    <dgm:cxn modelId="{C37BF30C-3A6B-4E99-AE2F-2AC56FAA14A0}" type="presParOf" srcId="{4C0E5CA3-26F8-4E37-AC0D-A701F888EA15}" destId="{842226DB-9FA4-4417-AEE0-29C0619BC85B}" srcOrd="7" destOrd="0" presId="urn:microsoft.com/office/officeart/2005/8/layout/equation1"/>
    <dgm:cxn modelId="{108B1D5E-6DB8-45A0-B153-56CED419DE9E}" type="presParOf" srcId="{4C0E5CA3-26F8-4E37-AC0D-A701F888EA15}" destId="{42043A8F-32D4-4D2F-8E07-C6033C41709B}" srcOrd="8" destOrd="0" presId="urn:microsoft.com/office/officeart/2005/8/layout/equation1"/>
    <dgm:cxn modelId="{2B09D812-BCE3-41A8-AD2B-64047CF6061C}" type="presParOf" srcId="{4C0E5CA3-26F8-4E37-AC0D-A701F888EA15}" destId="{BE14B0FD-CCA2-40C2-A1E9-FD2EBFD084E4}" srcOrd="9" destOrd="0" presId="urn:microsoft.com/office/officeart/2005/8/layout/equation1"/>
    <dgm:cxn modelId="{6815E3B1-9404-4A32-B3D4-302D95D5F605}" type="presParOf" srcId="{4C0E5CA3-26F8-4E37-AC0D-A701F888EA15}" destId="{C710D144-ABDC-4906-A8DE-ACA17071CC23}" srcOrd="10" destOrd="0" presId="urn:microsoft.com/office/officeart/2005/8/layout/equation1"/>
    <dgm:cxn modelId="{97859F9E-3767-459F-84EC-A65EDDD22421}" type="presParOf" srcId="{4C0E5CA3-26F8-4E37-AC0D-A701F888EA15}" destId="{31F3D5C3-DD3F-4826-B770-036FC4B95965}" srcOrd="11" destOrd="0" presId="urn:microsoft.com/office/officeart/2005/8/layout/equation1"/>
    <dgm:cxn modelId="{66CECF49-293E-48D1-BB34-094D00AC3ADF}" type="presParOf" srcId="{4C0E5CA3-26F8-4E37-AC0D-A701F888EA15}" destId="{412CC397-3AD4-4C91-8283-8777CDC4C2BF}"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F42CE5-2C26-4FFA-BDC8-0F2C20548023}"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it-IT"/>
        </a:p>
      </dgm:t>
    </dgm:pt>
    <dgm:pt modelId="{AC74E228-7900-4C63-8ECD-ED60E370D801}">
      <dgm:prSet phldrT="[Testo]"/>
      <dgm:spPr/>
      <dgm:t>
        <a:bodyPr/>
        <a:lstStyle/>
        <a:p>
          <a:r>
            <a:rPr lang="it-IT">
              <a:solidFill>
                <a:schemeClr val="accent1">
                  <a:lumMod val="25000"/>
                </a:schemeClr>
              </a:solidFill>
            </a:rPr>
            <a:t>Attrarre</a:t>
          </a:r>
        </a:p>
      </dgm:t>
    </dgm:pt>
    <dgm:pt modelId="{09D0DE71-CA19-4428-A9C0-678E9FEF293B}" type="parTrans" cxnId="{BB8B1A32-4F46-4A4C-8516-9DB64F153489}">
      <dgm:prSet/>
      <dgm:spPr/>
      <dgm:t>
        <a:bodyPr/>
        <a:lstStyle/>
        <a:p>
          <a:endParaRPr lang="it-IT">
            <a:solidFill>
              <a:srgbClr val="FFFF00"/>
            </a:solidFill>
          </a:endParaRPr>
        </a:p>
      </dgm:t>
    </dgm:pt>
    <dgm:pt modelId="{94A83EFB-9599-4476-9688-D6CB565CA474}" type="sibTrans" cxnId="{BB8B1A32-4F46-4A4C-8516-9DB64F153489}">
      <dgm:prSet/>
      <dgm:spPr/>
      <dgm:t>
        <a:bodyPr/>
        <a:lstStyle/>
        <a:p>
          <a:endParaRPr lang="it-IT">
            <a:solidFill>
              <a:srgbClr val="FFFF00"/>
            </a:solidFill>
          </a:endParaRPr>
        </a:p>
      </dgm:t>
    </dgm:pt>
    <dgm:pt modelId="{E3E7C09A-1CD9-45F7-8A14-495768147E73}">
      <dgm:prSet phldrT="[Testo]"/>
      <dgm:spPr/>
      <dgm:t>
        <a:bodyPr/>
        <a:lstStyle/>
        <a:p>
          <a:r>
            <a:rPr lang="it-IT">
              <a:solidFill>
                <a:schemeClr val="accent1">
                  <a:lumMod val="25000"/>
                </a:schemeClr>
              </a:solidFill>
            </a:rPr>
            <a:t>Motivare e Coinvolgere</a:t>
          </a:r>
        </a:p>
      </dgm:t>
    </dgm:pt>
    <dgm:pt modelId="{A7C51C22-58F3-4E58-BC2A-D1EF5D19E330}" type="parTrans" cxnId="{CEB5A357-0116-4358-ADDA-A9244D9B0A00}">
      <dgm:prSet/>
      <dgm:spPr/>
      <dgm:t>
        <a:bodyPr/>
        <a:lstStyle/>
        <a:p>
          <a:endParaRPr lang="it-IT">
            <a:solidFill>
              <a:srgbClr val="FFFF00"/>
            </a:solidFill>
          </a:endParaRPr>
        </a:p>
      </dgm:t>
    </dgm:pt>
    <dgm:pt modelId="{548C4E61-DD0C-4486-AE1E-4087BD89B143}" type="sibTrans" cxnId="{CEB5A357-0116-4358-ADDA-A9244D9B0A00}">
      <dgm:prSet/>
      <dgm:spPr/>
      <dgm:t>
        <a:bodyPr/>
        <a:lstStyle/>
        <a:p>
          <a:endParaRPr lang="it-IT">
            <a:solidFill>
              <a:srgbClr val="FFFF00"/>
            </a:solidFill>
          </a:endParaRPr>
        </a:p>
      </dgm:t>
    </dgm:pt>
    <dgm:pt modelId="{8D570DF2-AAB1-4CE5-9B87-6FDC9825C9BC}">
      <dgm:prSet phldrT="[Testo]"/>
      <dgm:spPr/>
      <dgm:t>
        <a:bodyPr/>
        <a:lstStyle/>
        <a:p>
          <a:r>
            <a:rPr lang="it-IT" dirty="0">
              <a:solidFill>
                <a:schemeClr val="accent1">
                  <a:lumMod val="25000"/>
                </a:schemeClr>
              </a:solidFill>
            </a:rPr>
            <a:t>Trattenere</a:t>
          </a:r>
        </a:p>
      </dgm:t>
    </dgm:pt>
    <dgm:pt modelId="{961821C4-D70A-4964-B946-5326BA052ECD}" type="parTrans" cxnId="{50E7383F-2045-423C-9E17-8373C47B220E}">
      <dgm:prSet/>
      <dgm:spPr/>
      <dgm:t>
        <a:bodyPr/>
        <a:lstStyle/>
        <a:p>
          <a:endParaRPr lang="it-IT">
            <a:solidFill>
              <a:srgbClr val="FFFF00"/>
            </a:solidFill>
          </a:endParaRPr>
        </a:p>
      </dgm:t>
    </dgm:pt>
    <dgm:pt modelId="{C07E6E8A-BFA9-484B-85FB-160CCC54DB54}" type="sibTrans" cxnId="{50E7383F-2045-423C-9E17-8373C47B220E}">
      <dgm:prSet/>
      <dgm:spPr/>
      <dgm:t>
        <a:bodyPr/>
        <a:lstStyle/>
        <a:p>
          <a:endParaRPr lang="it-IT">
            <a:solidFill>
              <a:srgbClr val="FFFF00"/>
            </a:solidFill>
          </a:endParaRPr>
        </a:p>
      </dgm:t>
    </dgm:pt>
    <dgm:pt modelId="{6867F937-0266-4DD4-8E33-9D44C2C518C3}" type="pres">
      <dgm:prSet presAssocID="{ECF42CE5-2C26-4FFA-BDC8-0F2C20548023}" presName="Name0" presStyleCnt="0">
        <dgm:presLayoutVars>
          <dgm:chMax val="7"/>
          <dgm:chPref val="7"/>
          <dgm:dir/>
          <dgm:animLvl val="lvl"/>
        </dgm:presLayoutVars>
      </dgm:prSet>
      <dgm:spPr/>
    </dgm:pt>
    <dgm:pt modelId="{0A0C47D6-6AB4-4A5E-9292-782F242FCC2C}" type="pres">
      <dgm:prSet presAssocID="{AC74E228-7900-4C63-8ECD-ED60E370D801}" presName="Accent1" presStyleCnt="0"/>
      <dgm:spPr/>
    </dgm:pt>
    <dgm:pt modelId="{21F135BE-D4F1-4E33-8EDF-4C29B26C0B52}" type="pres">
      <dgm:prSet presAssocID="{AC74E228-7900-4C63-8ECD-ED60E370D801}" presName="Accent" presStyleLbl="node1" presStyleIdx="0" presStyleCnt="3"/>
      <dgm:spPr/>
    </dgm:pt>
    <dgm:pt modelId="{68D2A71B-521D-4807-A6CE-151C985CA8A5}" type="pres">
      <dgm:prSet presAssocID="{AC74E228-7900-4C63-8ECD-ED60E370D801}" presName="Parent1" presStyleLbl="revTx" presStyleIdx="0" presStyleCnt="3">
        <dgm:presLayoutVars>
          <dgm:chMax val="1"/>
          <dgm:chPref val="1"/>
          <dgm:bulletEnabled val="1"/>
        </dgm:presLayoutVars>
      </dgm:prSet>
      <dgm:spPr/>
    </dgm:pt>
    <dgm:pt modelId="{535940CD-0BEB-43DB-9DA0-A9CF83E05E1F}" type="pres">
      <dgm:prSet presAssocID="{E3E7C09A-1CD9-45F7-8A14-495768147E73}" presName="Accent2" presStyleCnt="0"/>
      <dgm:spPr/>
    </dgm:pt>
    <dgm:pt modelId="{34E80827-E7D4-4C4D-BB60-29F6F96F17A5}" type="pres">
      <dgm:prSet presAssocID="{E3E7C09A-1CD9-45F7-8A14-495768147E73}" presName="Accent" presStyleLbl="node1" presStyleIdx="1" presStyleCnt="3"/>
      <dgm:spPr/>
    </dgm:pt>
    <dgm:pt modelId="{A8CA21E0-4A99-4C62-858A-5CDB153479CA}" type="pres">
      <dgm:prSet presAssocID="{E3E7C09A-1CD9-45F7-8A14-495768147E73}" presName="Parent2" presStyleLbl="revTx" presStyleIdx="1" presStyleCnt="3">
        <dgm:presLayoutVars>
          <dgm:chMax val="1"/>
          <dgm:chPref val="1"/>
          <dgm:bulletEnabled val="1"/>
        </dgm:presLayoutVars>
      </dgm:prSet>
      <dgm:spPr/>
    </dgm:pt>
    <dgm:pt modelId="{FB473BBA-714A-475E-BDE7-561DBA1B9EC7}" type="pres">
      <dgm:prSet presAssocID="{8D570DF2-AAB1-4CE5-9B87-6FDC9825C9BC}" presName="Accent3" presStyleCnt="0"/>
      <dgm:spPr/>
    </dgm:pt>
    <dgm:pt modelId="{F057E8AB-5AFE-4D0C-84D1-0B94E4324BCA}" type="pres">
      <dgm:prSet presAssocID="{8D570DF2-AAB1-4CE5-9B87-6FDC9825C9BC}" presName="Accent" presStyleLbl="node1" presStyleIdx="2" presStyleCnt="3"/>
      <dgm:spPr/>
    </dgm:pt>
    <dgm:pt modelId="{BC195B44-5FA8-404E-A662-E62F2F422400}" type="pres">
      <dgm:prSet presAssocID="{8D570DF2-AAB1-4CE5-9B87-6FDC9825C9BC}" presName="Parent3" presStyleLbl="revTx" presStyleIdx="2" presStyleCnt="3">
        <dgm:presLayoutVars>
          <dgm:chMax val="1"/>
          <dgm:chPref val="1"/>
          <dgm:bulletEnabled val="1"/>
        </dgm:presLayoutVars>
      </dgm:prSet>
      <dgm:spPr/>
    </dgm:pt>
  </dgm:ptLst>
  <dgm:cxnLst>
    <dgm:cxn modelId="{BB8B1A32-4F46-4A4C-8516-9DB64F153489}" srcId="{ECF42CE5-2C26-4FFA-BDC8-0F2C20548023}" destId="{AC74E228-7900-4C63-8ECD-ED60E370D801}" srcOrd="0" destOrd="0" parTransId="{09D0DE71-CA19-4428-A9C0-678E9FEF293B}" sibTransId="{94A83EFB-9599-4476-9688-D6CB565CA474}"/>
    <dgm:cxn modelId="{50E7383F-2045-423C-9E17-8373C47B220E}" srcId="{ECF42CE5-2C26-4FFA-BDC8-0F2C20548023}" destId="{8D570DF2-AAB1-4CE5-9B87-6FDC9825C9BC}" srcOrd="2" destOrd="0" parTransId="{961821C4-D70A-4964-B946-5326BA052ECD}" sibTransId="{C07E6E8A-BFA9-484B-85FB-160CCC54DB54}"/>
    <dgm:cxn modelId="{07A6484A-29A4-4121-A519-419D8EF444F8}" type="presOf" srcId="{8D570DF2-AAB1-4CE5-9B87-6FDC9825C9BC}" destId="{BC195B44-5FA8-404E-A662-E62F2F422400}" srcOrd="0" destOrd="0" presId="urn:microsoft.com/office/officeart/2009/layout/CircleArrowProcess"/>
    <dgm:cxn modelId="{CEB5A357-0116-4358-ADDA-A9244D9B0A00}" srcId="{ECF42CE5-2C26-4FFA-BDC8-0F2C20548023}" destId="{E3E7C09A-1CD9-45F7-8A14-495768147E73}" srcOrd="1" destOrd="0" parTransId="{A7C51C22-58F3-4E58-BC2A-D1EF5D19E330}" sibTransId="{548C4E61-DD0C-4486-AE1E-4087BD89B143}"/>
    <dgm:cxn modelId="{00413596-EDFE-4A7B-8EFE-48F1B04C8E4E}" type="presOf" srcId="{ECF42CE5-2C26-4FFA-BDC8-0F2C20548023}" destId="{6867F937-0266-4DD4-8E33-9D44C2C518C3}" srcOrd="0" destOrd="0" presId="urn:microsoft.com/office/officeart/2009/layout/CircleArrowProcess"/>
    <dgm:cxn modelId="{D9D3C1C1-1D39-4B29-8D74-B6574D928548}" type="presOf" srcId="{AC74E228-7900-4C63-8ECD-ED60E370D801}" destId="{68D2A71B-521D-4807-A6CE-151C985CA8A5}" srcOrd="0" destOrd="0" presId="urn:microsoft.com/office/officeart/2009/layout/CircleArrowProcess"/>
    <dgm:cxn modelId="{0D6544ED-1B43-4D51-B9DF-3EA4D3E25F44}" type="presOf" srcId="{E3E7C09A-1CD9-45F7-8A14-495768147E73}" destId="{A8CA21E0-4A99-4C62-858A-5CDB153479CA}" srcOrd="0" destOrd="0" presId="urn:microsoft.com/office/officeart/2009/layout/CircleArrowProcess"/>
    <dgm:cxn modelId="{9A780880-47CA-4FEA-88F3-52C49E1AC476}" type="presParOf" srcId="{6867F937-0266-4DD4-8E33-9D44C2C518C3}" destId="{0A0C47D6-6AB4-4A5E-9292-782F242FCC2C}" srcOrd="0" destOrd="0" presId="urn:microsoft.com/office/officeart/2009/layout/CircleArrowProcess"/>
    <dgm:cxn modelId="{590428AC-2C1E-494D-9707-55A322CC0E26}" type="presParOf" srcId="{0A0C47D6-6AB4-4A5E-9292-782F242FCC2C}" destId="{21F135BE-D4F1-4E33-8EDF-4C29B26C0B52}" srcOrd="0" destOrd="0" presId="urn:microsoft.com/office/officeart/2009/layout/CircleArrowProcess"/>
    <dgm:cxn modelId="{DB159EC4-117A-4B9F-850E-582844FBA582}" type="presParOf" srcId="{6867F937-0266-4DD4-8E33-9D44C2C518C3}" destId="{68D2A71B-521D-4807-A6CE-151C985CA8A5}" srcOrd="1" destOrd="0" presId="urn:microsoft.com/office/officeart/2009/layout/CircleArrowProcess"/>
    <dgm:cxn modelId="{0E309ACF-0E6A-48D7-A084-853DAA21C0EF}" type="presParOf" srcId="{6867F937-0266-4DD4-8E33-9D44C2C518C3}" destId="{535940CD-0BEB-43DB-9DA0-A9CF83E05E1F}" srcOrd="2" destOrd="0" presId="urn:microsoft.com/office/officeart/2009/layout/CircleArrowProcess"/>
    <dgm:cxn modelId="{A963E923-6D54-474C-844A-A4F2FA0DC034}" type="presParOf" srcId="{535940CD-0BEB-43DB-9DA0-A9CF83E05E1F}" destId="{34E80827-E7D4-4C4D-BB60-29F6F96F17A5}" srcOrd="0" destOrd="0" presId="urn:microsoft.com/office/officeart/2009/layout/CircleArrowProcess"/>
    <dgm:cxn modelId="{9FE88891-135E-434D-9E16-5F5966B9296E}" type="presParOf" srcId="{6867F937-0266-4DD4-8E33-9D44C2C518C3}" destId="{A8CA21E0-4A99-4C62-858A-5CDB153479CA}" srcOrd="3" destOrd="0" presId="urn:microsoft.com/office/officeart/2009/layout/CircleArrowProcess"/>
    <dgm:cxn modelId="{A7801AA0-1550-4834-820A-7C1F19E7AB6E}" type="presParOf" srcId="{6867F937-0266-4DD4-8E33-9D44C2C518C3}" destId="{FB473BBA-714A-475E-BDE7-561DBA1B9EC7}" srcOrd="4" destOrd="0" presId="urn:microsoft.com/office/officeart/2009/layout/CircleArrowProcess"/>
    <dgm:cxn modelId="{69D63AC4-8EB9-496D-AAB9-FD2A69B35720}" type="presParOf" srcId="{FB473BBA-714A-475E-BDE7-561DBA1B9EC7}" destId="{F057E8AB-5AFE-4D0C-84D1-0B94E4324BCA}" srcOrd="0" destOrd="0" presId="urn:microsoft.com/office/officeart/2009/layout/CircleArrowProcess"/>
    <dgm:cxn modelId="{5815392F-ED5E-4748-B218-08BE3A2858D2}" type="presParOf" srcId="{6867F937-0266-4DD4-8E33-9D44C2C518C3}" destId="{BC195B44-5FA8-404E-A662-E62F2F422400}"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7F3C18-3539-4226-AE6A-B7DBD877082A}"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it-IT"/>
        </a:p>
      </dgm:t>
    </dgm:pt>
    <dgm:pt modelId="{20115910-BCB3-4D62-BA0B-4FEFAF6E5C1F}">
      <dgm:prSet phldrT="[Testo]" custT="1"/>
      <dgm:spPr/>
      <dgm:t>
        <a:bodyPr/>
        <a:lstStyle/>
        <a:p>
          <a:r>
            <a:rPr lang="it-IT" sz="1000" b="1" dirty="0">
              <a:solidFill>
                <a:schemeClr val="accent1">
                  <a:lumMod val="25000"/>
                </a:schemeClr>
              </a:solidFill>
            </a:rPr>
            <a:t>FORMAZIONE E SVILUPPO</a:t>
          </a:r>
        </a:p>
      </dgm:t>
    </dgm:pt>
    <dgm:pt modelId="{BD6AC7D2-F8B2-4E17-B8CE-20D9961198F2}" type="parTrans" cxnId="{EDF0BCD6-DCA6-4244-A3B3-3D1E846B4F92}">
      <dgm:prSet/>
      <dgm:spPr/>
      <dgm:t>
        <a:bodyPr/>
        <a:lstStyle/>
        <a:p>
          <a:endParaRPr lang="it-IT"/>
        </a:p>
      </dgm:t>
    </dgm:pt>
    <dgm:pt modelId="{ECC13FB8-3C64-450E-B4D6-F44ABC2C184F}" type="sibTrans" cxnId="{EDF0BCD6-DCA6-4244-A3B3-3D1E846B4F92}">
      <dgm:prSet/>
      <dgm:spPr/>
      <dgm:t>
        <a:bodyPr/>
        <a:lstStyle/>
        <a:p>
          <a:endParaRPr lang="it-IT"/>
        </a:p>
      </dgm:t>
    </dgm:pt>
    <dgm:pt modelId="{977BCE32-DA92-4F38-862B-CF1EB9E7DBAF}">
      <dgm:prSet phldrT="[Testo]"/>
      <dgm:spPr/>
      <dgm:t>
        <a:bodyPr/>
        <a:lstStyle/>
        <a:p>
          <a:r>
            <a:rPr lang="it-IT"/>
            <a:t>Piani di carriera</a:t>
          </a:r>
        </a:p>
      </dgm:t>
    </dgm:pt>
    <dgm:pt modelId="{36384E8A-4CCB-4997-8021-277D26CF2021}" type="parTrans" cxnId="{3463ABBF-11EB-4B7C-ABA0-57515A67862A}">
      <dgm:prSet/>
      <dgm:spPr/>
      <dgm:t>
        <a:bodyPr/>
        <a:lstStyle/>
        <a:p>
          <a:endParaRPr lang="it-IT"/>
        </a:p>
      </dgm:t>
    </dgm:pt>
    <dgm:pt modelId="{72FD7F80-2CA5-4A8A-8B8E-AA2D39CFB852}" type="sibTrans" cxnId="{3463ABBF-11EB-4B7C-ABA0-57515A67862A}">
      <dgm:prSet/>
      <dgm:spPr/>
      <dgm:t>
        <a:bodyPr/>
        <a:lstStyle/>
        <a:p>
          <a:endParaRPr lang="it-IT"/>
        </a:p>
      </dgm:t>
    </dgm:pt>
    <dgm:pt modelId="{DC308281-B283-4B25-BA93-A74513651289}">
      <dgm:prSet phldrT="[Testo]" custT="1"/>
      <dgm:spPr/>
      <dgm:t>
        <a:bodyPr/>
        <a:lstStyle/>
        <a:p>
          <a:r>
            <a:rPr lang="it-IT" sz="1000" b="1" dirty="0"/>
            <a:t>AMBIENTE DI LAVORO</a:t>
          </a:r>
        </a:p>
      </dgm:t>
    </dgm:pt>
    <dgm:pt modelId="{AFF1EEB0-BB87-4198-8DC0-D85E471468A0}" type="parTrans" cxnId="{DDBE369C-49A6-4ED2-803F-BD1B75AEE1D2}">
      <dgm:prSet/>
      <dgm:spPr/>
      <dgm:t>
        <a:bodyPr/>
        <a:lstStyle/>
        <a:p>
          <a:endParaRPr lang="it-IT"/>
        </a:p>
      </dgm:t>
    </dgm:pt>
    <dgm:pt modelId="{9F80403C-95FE-4CF9-AACF-44F14C866060}" type="sibTrans" cxnId="{DDBE369C-49A6-4ED2-803F-BD1B75AEE1D2}">
      <dgm:prSet/>
      <dgm:spPr/>
      <dgm:t>
        <a:bodyPr/>
        <a:lstStyle/>
        <a:p>
          <a:endParaRPr lang="it-IT"/>
        </a:p>
      </dgm:t>
    </dgm:pt>
    <dgm:pt modelId="{9862D0FF-DCCA-473E-8549-3E7400D6DEC5}">
      <dgm:prSet phldrT="[Testo]"/>
      <dgm:spPr/>
      <dgm:t>
        <a:bodyPr/>
        <a:lstStyle/>
        <a:p>
          <a:r>
            <a:rPr lang="it-IT"/>
            <a:t>Cultura dell'impresa</a:t>
          </a:r>
        </a:p>
      </dgm:t>
    </dgm:pt>
    <dgm:pt modelId="{B496C1C9-945A-47F5-9BE2-0D5766D41486}" type="parTrans" cxnId="{C053144A-252B-406F-B833-05CBA09E16E9}">
      <dgm:prSet/>
      <dgm:spPr/>
      <dgm:t>
        <a:bodyPr/>
        <a:lstStyle/>
        <a:p>
          <a:endParaRPr lang="it-IT"/>
        </a:p>
      </dgm:t>
    </dgm:pt>
    <dgm:pt modelId="{7353E9AF-52A3-436A-9778-4D4EE6377022}" type="sibTrans" cxnId="{C053144A-252B-406F-B833-05CBA09E16E9}">
      <dgm:prSet/>
      <dgm:spPr/>
      <dgm:t>
        <a:bodyPr/>
        <a:lstStyle/>
        <a:p>
          <a:endParaRPr lang="it-IT"/>
        </a:p>
      </dgm:t>
    </dgm:pt>
    <dgm:pt modelId="{97926C1A-B4C0-48F8-B024-F32552AD1D0E}">
      <dgm:prSet phldrT="[Testo]" custT="1"/>
      <dgm:spPr/>
      <dgm:t>
        <a:bodyPr/>
        <a:lstStyle/>
        <a:p>
          <a:r>
            <a:rPr lang="it-IT" sz="1400" b="1"/>
            <a:t>WELFARE</a:t>
          </a:r>
        </a:p>
      </dgm:t>
    </dgm:pt>
    <dgm:pt modelId="{569FEA79-86D8-4E9C-95EB-3D98B9B29E8D}" type="parTrans" cxnId="{7AF78042-F28C-4A06-B1D2-02CB6F6A085A}">
      <dgm:prSet/>
      <dgm:spPr/>
      <dgm:t>
        <a:bodyPr/>
        <a:lstStyle/>
        <a:p>
          <a:endParaRPr lang="it-IT"/>
        </a:p>
      </dgm:t>
    </dgm:pt>
    <dgm:pt modelId="{CEC3E30B-C216-4C0B-855A-F2B0C059D713}" type="sibTrans" cxnId="{7AF78042-F28C-4A06-B1D2-02CB6F6A085A}">
      <dgm:prSet/>
      <dgm:spPr/>
      <dgm:t>
        <a:bodyPr/>
        <a:lstStyle/>
        <a:p>
          <a:endParaRPr lang="it-IT"/>
        </a:p>
      </dgm:t>
    </dgm:pt>
    <dgm:pt modelId="{74B034D4-52BA-4762-898D-0E7349D87246}">
      <dgm:prSet phldrT="[Testo]"/>
      <dgm:spPr/>
      <dgm:t>
        <a:bodyPr/>
        <a:lstStyle/>
        <a:p>
          <a:r>
            <a:rPr lang="it-IT"/>
            <a:t>Salute, assicurazioni, sostegno al reddito</a:t>
          </a:r>
        </a:p>
      </dgm:t>
    </dgm:pt>
    <dgm:pt modelId="{B8358925-EDC0-40D5-A6BC-E0C322DCA90F}" type="parTrans" cxnId="{708E519A-D2AF-46CB-A269-4E4BCD379B94}">
      <dgm:prSet/>
      <dgm:spPr/>
      <dgm:t>
        <a:bodyPr/>
        <a:lstStyle/>
        <a:p>
          <a:endParaRPr lang="it-IT"/>
        </a:p>
      </dgm:t>
    </dgm:pt>
    <dgm:pt modelId="{22D6B313-0F01-424F-BD9C-3D00B3C5B41A}" type="sibTrans" cxnId="{708E519A-D2AF-46CB-A269-4E4BCD379B94}">
      <dgm:prSet/>
      <dgm:spPr/>
      <dgm:t>
        <a:bodyPr/>
        <a:lstStyle/>
        <a:p>
          <a:endParaRPr lang="it-IT"/>
        </a:p>
      </dgm:t>
    </dgm:pt>
    <dgm:pt modelId="{C9519566-643D-4519-A4DA-1D6F753EE7CE}">
      <dgm:prSet phldrT="[Testo]" custT="1"/>
      <dgm:spPr>
        <a:solidFill>
          <a:srgbClr val="92D050"/>
        </a:solidFill>
      </dgm:spPr>
      <dgm:t>
        <a:bodyPr/>
        <a:lstStyle/>
        <a:p>
          <a:r>
            <a:rPr lang="it-IT" sz="1200" b="1" dirty="0"/>
            <a:t>REMUNERAZIONE</a:t>
          </a:r>
          <a:endParaRPr lang="it-IT" sz="800" b="1" dirty="0"/>
        </a:p>
      </dgm:t>
    </dgm:pt>
    <dgm:pt modelId="{FBE2B907-76B0-4F9B-9AB7-91A7FB78F298}" type="parTrans" cxnId="{205AE212-A1ED-45A8-8980-4B32BB445EC7}">
      <dgm:prSet/>
      <dgm:spPr/>
      <dgm:t>
        <a:bodyPr/>
        <a:lstStyle/>
        <a:p>
          <a:endParaRPr lang="it-IT"/>
        </a:p>
      </dgm:t>
    </dgm:pt>
    <dgm:pt modelId="{1137C4DA-8C64-4E9C-96F7-B116B12AFD49}" type="sibTrans" cxnId="{205AE212-A1ED-45A8-8980-4B32BB445EC7}">
      <dgm:prSet/>
      <dgm:spPr/>
      <dgm:t>
        <a:bodyPr/>
        <a:lstStyle/>
        <a:p>
          <a:endParaRPr lang="it-IT"/>
        </a:p>
      </dgm:t>
    </dgm:pt>
    <dgm:pt modelId="{F2E4E317-8268-454E-8DFE-918326DBF901}">
      <dgm:prSet phldrT="[Testo]"/>
      <dgm:spPr/>
      <dgm:t>
        <a:bodyPr/>
        <a:lstStyle/>
        <a:p>
          <a:r>
            <a:rPr lang="it-IT"/>
            <a:t>Politiche retributive</a:t>
          </a:r>
        </a:p>
      </dgm:t>
    </dgm:pt>
    <dgm:pt modelId="{67F69FFC-46AA-41DE-BC5B-8A7EB47CAE98}" type="parTrans" cxnId="{B12B27C0-1A1F-49A9-B325-CE4D6056A7BD}">
      <dgm:prSet/>
      <dgm:spPr/>
      <dgm:t>
        <a:bodyPr/>
        <a:lstStyle/>
        <a:p>
          <a:endParaRPr lang="it-IT"/>
        </a:p>
      </dgm:t>
    </dgm:pt>
    <dgm:pt modelId="{44A2E428-A5BB-4DC1-B2B1-56CFA4135EE9}" type="sibTrans" cxnId="{B12B27C0-1A1F-49A9-B325-CE4D6056A7BD}">
      <dgm:prSet/>
      <dgm:spPr/>
      <dgm:t>
        <a:bodyPr/>
        <a:lstStyle/>
        <a:p>
          <a:endParaRPr lang="it-IT"/>
        </a:p>
      </dgm:t>
    </dgm:pt>
    <dgm:pt modelId="{0937D421-B00C-4A5E-A5A5-BB6863C0F86F}">
      <dgm:prSet phldrT="[Testo]"/>
      <dgm:spPr/>
      <dgm:t>
        <a:bodyPr/>
        <a:lstStyle/>
        <a:p>
          <a:r>
            <a:rPr lang="it-IT"/>
            <a:t>Piani formativi</a:t>
          </a:r>
        </a:p>
      </dgm:t>
    </dgm:pt>
    <dgm:pt modelId="{5693833E-CD41-4944-BA81-7B7B937164FD}" type="parTrans" cxnId="{5B13E474-2315-417C-A475-83560B2D6975}">
      <dgm:prSet/>
      <dgm:spPr/>
      <dgm:t>
        <a:bodyPr/>
        <a:lstStyle/>
        <a:p>
          <a:endParaRPr lang="it-IT"/>
        </a:p>
      </dgm:t>
    </dgm:pt>
    <dgm:pt modelId="{35E4C9F5-D056-40AE-92B1-7782C8C33E41}" type="sibTrans" cxnId="{5B13E474-2315-417C-A475-83560B2D6975}">
      <dgm:prSet/>
      <dgm:spPr/>
      <dgm:t>
        <a:bodyPr/>
        <a:lstStyle/>
        <a:p>
          <a:endParaRPr lang="it-IT"/>
        </a:p>
      </dgm:t>
    </dgm:pt>
    <dgm:pt modelId="{62553011-315A-4917-A069-D1AB701CD196}">
      <dgm:prSet phldrT="[Testo]"/>
      <dgm:spPr/>
      <dgm:t>
        <a:bodyPr/>
        <a:lstStyle/>
        <a:p>
          <a:r>
            <a:rPr lang="it-IT"/>
            <a:t>Sviluppo dei talenti</a:t>
          </a:r>
        </a:p>
      </dgm:t>
    </dgm:pt>
    <dgm:pt modelId="{1FC5564C-E2DC-4128-92BA-02A8958E55F4}" type="parTrans" cxnId="{C43B33E3-A078-4083-9BDC-2EE80203D6C0}">
      <dgm:prSet/>
      <dgm:spPr/>
      <dgm:t>
        <a:bodyPr/>
        <a:lstStyle/>
        <a:p>
          <a:endParaRPr lang="it-IT"/>
        </a:p>
      </dgm:t>
    </dgm:pt>
    <dgm:pt modelId="{40F388DB-BF1F-4626-8054-3655D983D1EC}" type="sibTrans" cxnId="{C43B33E3-A078-4083-9BDC-2EE80203D6C0}">
      <dgm:prSet/>
      <dgm:spPr/>
      <dgm:t>
        <a:bodyPr/>
        <a:lstStyle/>
        <a:p>
          <a:endParaRPr lang="it-IT"/>
        </a:p>
      </dgm:t>
    </dgm:pt>
    <dgm:pt modelId="{7928C3BF-B71C-4CFD-A45C-5ECF5637B011}">
      <dgm:prSet phldrT="[Testo]"/>
      <dgm:spPr/>
      <dgm:t>
        <a:bodyPr/>
        <a:lstStyle/>
        <a:p>
          <a:r>
            <a:rPr lang="it-IT"/>
            <a:t>Passaggi generazionali</a:t>
          </a:r>
        </a:p>
      </dgm:t>
    </dgm:pt>
    <dgm:pt modelId="{CFB3E28C-0778-411A-B5F3-28F551F1D77B}" type="parTrans" cxnId="{38708479-E2B6-47FB-B27B-C13B4752BE16}">
      <dgm:prSet/>
      <dgm:spPr/>
      <dgm:t>
        <a:bodyPr/>
        <a:lstStyle/>
        <a:p>
          <a:endParaRPr lang="it-IT"/>
        </a:p>
      </dgm:t>
    </dgm:pt>
    <dgm:pt modelId="{8EC03A5D-8747-4D5E-8B0F-2D26666DD2CC}" type="sibTrans" cxnId="{38708479-E2B6-47FB-B27B-C13B4752BE16}">
      <dgm:prSet/>
      <dgm:spPr/>
      <dgm:t>
        <a:bodyPr/>
        <a:lstStyle/>
        <a:p>
          <a:endParaRPr lang="it-IT"/>
        </a:p>
      </dgm:t>
    </dgm:pt>
    <dgm:pt modelId="{96FFEAB5-BDD6-4658-9495-C5454BA87A23}">
      <dgm:prSet phldrT="[Testo]"/>
      <dgm:spPr/>
      <dgm:t>
        <a:bodyPr/>
        <a:lstStyle/>
        <a:p>
          <a:r>
            <a:rPr lang="it-IT"/>
            <a:t>Relazioni</a:t>
          </a:r>
        </a:p>
      </dgm:t>
    </dgm:pt>
    <dgm:pt modelId="{A86D27B6-E50F-4C79-8194-3B6560C99D75}" type="parTrans" cxnId="{7EA3CD64-6214-42B8-B214-539C4B0BB790}">
      <dgm:prSet/>
      <dgm:spPr/>
      <dgm:t>
        <a:bodyPr/>
        <a:lstStyle/>
        <a:p>
          <a:endParaRPr lang="it-IT"/>
        </a:p>
      </dgm:t>
    </dgm:pt>
    <dgm:pt modelId="{714737A6-62EA-4994-A605-8AF229B23D65}" type="sibTrans" cxnId="{7EA3CD64-6214-42B8-B214-539C4B0BB790}">
      <dgm:prSet/>
      <dgm:spPr/>
      <dgm:t>
        <a:bodyPr/>
        <a:lstStyle/>
        <a:p>
          <a:endParaRPr lang="it-IT"/>
        </a:p>
      </dgm:t>
    </dgm:pt>
    <dgm:pt modelId="{E5D361C5-0F1C-47DF-AD9A-331951347FD2}">
      <dgm:prSet phldrT="[Testo]"/>
      <dgm:spPr/>
      <dgm:t>
        <a:bodyPr/>
        <a:lstStyle/>
        <a:p>
          <a:r>
            <a:rPr lang="it-IT"/>
            <a:t>Leadership e management</a:t>
          </a:r>
        </a:p>
      </dgm:t>
    </dgm:pt>
    <dgm:pt modelId="{C7734C25-7BAE-4706-A0A1-106E8A6AEA6C}" type="parTrans" cxnId="{336836F1-92C7-4518-BBD0-2BB9B287446E}">
      <dgm:prSet/>
      <dgm:spPr/>
      <dgm:t>
        <a:bodyPr/>
        <a:lstStyle/>
        <a:p>
          <a:endParaRPr lang="it-IT"/>
        </a:p>
      </dgm:t>
    </dgm:pt>
    <dgm:pt modelId="{66BDEF67-A6C5-474E-8544-2BA9BAA6BCAB}" type="sibTrans" cxnId="{336836F1-92C7-4518-BBD0-2BB9B287446E}">
      <dgm:prSet/>
      <dgm:spPr/>
      <dgm:t>
        <a:bodyPr/>
        <a:lstStyle/>
        <a:p>
          <a:endParaRPr lang="it-IT"/>
        </a:p>
      </dgm:t>
    </dgm:pt>
    <dgm:pt modelId="{A06772EA-0A8E-4F37-80D1-7F82115776E2}">
      <dgm:prSet phldrT="[Testo]"/>
      <dgm:spPr/>
      <dgm:t>
        <a:bodyPr/>
        <a:lstStyle/>
        <a:p>
          <a:r>
            <a:rPr lang="it-IT"/>
            <a:t>Comunicazione</a:t>
          </a:r>
        </a:p>
      </dgm:t>
    </dgm:pt>
    <dgm:pt modelId="{1AE9EF92-D2B4-408A-9EED-D3FA8F751951}" type="parTrans" cxnId="{E6F60E45-7DD0-4444-8D20-3F9ACDBD6C9E}">
      <dgm:prSet/>
      <dgm:spPr/>
      <dgm:t>
        <a:bodyPr/>
        <a:lstStyle/>
        <a:p>
          <a:endParaRPr lang="it-IT"/>
        </a:p>
      </dgm:t>
    </dgm:pt>
    <dgm:pt modelId="{FA2585D2-AEAA-4433-8890-980577E26B1F}" type="sibTrans" cxnId="{E6F60E45-7DD0-4444-8D20-3F9ACDBD6C9E}">
      <dgm:prSet/>
      <dgm:spPr/>
      <dgm:t>
        <a:bodyPr/>
        <a:lstStyle/>
        <a:p>
          <a:endParaRPr lang="it-IT"/>
        </a:p>
      </dgm:t>
    </dgm:pt>
    <dgm:pt modelId="{6A08EE84-5628-4867-A361-C81175E11507}">
      <dgm:prSet phldrT="[Testo]"/>
      <dgm:spPr/>
      <dgm:t>
        <a:bodyPr/>
        <a:lstStyle/>
        <a:p>
          <a:r>
            <a:rPr lang="it-IT"/>
            <a:t>Piani pensione integrativa</a:t>
          </a:r>
        </a:p>
      </dgm:t>
    </dgm:pt>
    <dgm:pt modelId="{A3CDCE94-67BD-4975-98FB-629FB48C5766}" type="parTrans" cxnId="{D3B2D5AC-2777-4B72-A549-EBCDC2A544B0}">
      <dgm:prSet/>
      <dgm:spPr/>
      <dgm:t>
        <a:bodyPr/>
        <a:lstStyle/>
        <a:p>
          <a:endParaRPr lang="it-IT"/>
        </a:p>
      </dgm:t>
    </dgm:pt>
    <dgm:pt modelId="{D3B0B249-60B3-45A5-ACEF-D59BBD5AFAB0}" type="sibTrans" cxnId="{D3B2D5AC-2777-4B72-A549-EBCDC2A544B0}">
      <dgm:prSet/>
      <dgm:spPr/>
      <dgm:t>
        <a:bodyPr/>
        <a:lstStyle/>
        <a:p>
          <a:endParaRPr lang="it-IT"/>
        </a:p>
      </dgm:t>
    </dgm:pt>
    <dgm:pt modelId="{91739E44-D734-4220-82AD-BC8314C5D0E4}">
      <dgm:prSet phldrT="[Testo]"/>
      <dgm:spPr/>
      <dgm:t>
        <a:bodyPr/>
        <a:lstStyle/>
        <a:p>
          <a:r>
            <a:rPr lang="it-IT"/>
            <a:t>Conciliazione tempi vita-lavoro</a:t>
          </a:r>
        </a:p>
      </dgm:t>
    </dgm:pt>
    <dgm:pt modelId="{43AED06F-EF72-4CB3-A1D0-911A9C37C038}" type="parTrans" cxnId="{7DC575EC-708C-49F6-B766-EFFB24B91044}">
      <dgm:prSet/>
      <dgm:spPr/>
      <dgm:t>
        <a:bodyPr/>
        <a:lstStyle/>
        <a:p>
          <a:endParaRPr lang="it-IT"/>
        </a:p>
      </dgm:t>
    </dgm:pt>
    <dgm:pt modelId="{DEE94DE6-32B0-4188-92DB-B39F9F853BA2}" type="sibTrans" cxnId="{7DC575EC-708C-49F6-B766-EFFB24B91044}">
      <dgm:prSet/>
      <dgm:spPr/>
      <dgm:t>
        <a:bodyPr/>
        <a:lstStyle/>
        <a:p>
          <a:endParaRPr lang="it-IT"/>
        </a:p>
      </dgm:t>
    </dgm:pt>
    <dgm:pt modelId="{29DCE023-8A53-4B44-9649-CF5579C0EC17}">
      <dgm:prSet phldrT="[Testo]"/>
      <dgm:spPr/>
      <dgm:t>
        <a:bodyPr/>
        <a:lstStyle/>
        <a:p>
          <a:r>
            <a:rPr lang="it-IT"/>
            <a:t>Cultura e istruzione</a:t>
          </a:r>
        </a:p>
      </dgm:t>
    </dgm:pt>
    <dgm:pt modelId="{AAAE7935-4DFD-4851-8E32-629D0526B82C}" type="parTrans" cxnId="{1CA6CB3D-76AA-489C-BD73-10587E59DAF7}">
      <dgm:prSet/>
      <dgm:spPr/>
      <dgm:t>
        <a:bodyPr/>
        <a:lstStyle/>
        <a:p>
          <a:endParaRPr lang="it-IT"/>
        </a:p>
      </dgm:t>
    </dgm:pt>
    <dgm:pt modelId="{2161E6DC-A0D5-46BE-B46F-17FD67311D0F}" type="sibTrans" cxnId="{1CA6CB3D-76AA-489C-BD73-10587E59DAF7}">
      <dgm:prSet/>
      <dgm:spPr/>
      <dgm:t>
        <a:bodyPr/>
        <a:lstStyle/>
        <a:p>
          <a:endParaRPr lang="it-IT"/>
        </a:p>
      </dgm:t>
    </dgm:pt>
    <dgm:pt modelId="{30BEF685-B16A-4174-B78E-90CE6C95465E}">
      <dgm:prSet phldrT="[Testo]"/>
      <dgm:spPr/>
      <dgm:t>
        <a:bodyPr/>
        <a:lstStyle/>
        <a:p>
          <a:r>
            <a:rPr lang="it-IT"/>
            <a:t>Premi e Incentivi su risultati e performance individuali</a:t>
          </a:r>
        </a:p>
      </dgm:t>
    </dgm:pt>
    <dgm:pt modelId="{C839C14E-D803-42D6-A863-2FE7130EA166}" type="parTrans" cxnId="{2E55F948-6664-463C-B76C-98EAA068E9EC}">
      <dgm:prSet/>
      <dgm:spPr/>
      <dgm:t>
        <a:bodyPr/>
        <a:lstStyle/>
        <a:p>
          <a:endParaRPr lang="it-IT"/>
        </a:p>
      </dgm:t>
    </dgm:pt>
    <dgm:pt modelId="{D9EA2A36-5C9F-443A-93DE-53332F4E99C0}" type="sibTrans" cxnId="{2E55F948-6664-463C-B76C-98EAA068E9EC}">
      <dgm:prSet/>
      <dgm:spPr/>
      <dgm:t>
        <a:bodyPr/>
        <a:lstStyle/>
        <a:p>
          <a:endParaRPr lang="it-IT"/>
        </a:p>
      </dgm:t>
    </dgm:pt>
    <dgm:pt modelId="{2542E9B1-953B-4355-ABE6-C37681F95871}">
      <dgm:prSet phldrT="[Testo]"/>
      <dgm:spPr/>
      <dgm:t>
        <a:bodyPr/>
        <a:lstStyle/>
        <a:p>
          <a:r>
            <a:rPr lang="it-IT"/>
            <a:t>Incentivi di lungo termine: stock options, piani ultrannuali</a:t>
          </a:r>
        </a:p>
      </dgm:t>
    </dgm:pt>
    <dgm:pt modelId="{0F3B1D24-4A0D-4F4A-91B8-1464B3014DE3}" type="parTrans" cxnId="{E956270E-8910-47AA-8E71-A91536C86090}">
      <dgm:prSet/>
      <dgm:spPr/>
      <dgm:t>
        <a:bodyPr/>
        <a:lstStyle/>
        <a:p>
          <a:endParaRPr lang="it-IT"/>
        </a:p>
      </dgm:t>
    </dgm:pt>
    <dgm:pt modelId="{A767DF41-1FA5-48E0-B5D9-EC641F464F2D}" type="sibTrans" cxnId="{E956270E-8910-47AA-8E71-A91536C86090}">
      <dgm:prSet/>
      <dgm:spPr/>
      <dgm:t>
        <a:bodyPr/>
        <a:lstStyle/>
        <a:p>
          <a:endParaRPr lang="it-IT"/>
        </a:p>
      </dgm:t>
    </dgm:pt>
    <dgm:pt modelId="{D7CD6F2D-D8B3-4252-900D-6192A23721DB}">
      <dgm:prSet phldrT="[Testo]"/>
      <dgm:spPr/>
      <dgm:t>
        <a:bodyPr/>
        <a:lstStyle/>
        <a:p>
          <a:r>
            <a:rPr lang="it-IT"/>
            <a:t>Clima aziendale</a:t>
          </a:r>
        </a:p>
      </dgm:t>
    </dgm:pt>
    <dgm:pt modelId="{CE5165B2-8A1F-45A1-A6A6-6E889AEBD127}" type="parTrans" cxnId="{6CE53103-65F9-48C3-9768-3F1DFDFBD506}">
      <dgm:prSet/>
      <dgm:spPr/>
      <dgm:t>
        <a:bodyPr/>
        <a:lstStyle/>
        <a:p>
          <a:endParaRPr lang="it-IT"/>
        </a:p>
      </dgm:t>
    </dgm:pt>
    <dgm:pt modelId="{02E53E4E-8165-44B1-BBE0-8A51FABCCA6D}" type="sibTrans" cxnId="{6CE53103-65F9-48C3-9768-3F1DFDFBD506}">
      <dgm:prSet/>
      <dgm:spPr/>
      <dgm:t>
        <a:bodyPr/>
        <a:lstStyle/>
        <a:p>
          <a:endParaRPr lang="it-IT"/>
        </a:p>
      </dgm:t>
    </dgm:pt>
    <dgm:pt modelId="{FE347328-D6F1-4C17-97CF-2448E972A523}">
      <dgm:prSet phldrT="[Testo]"/>
      <dgm:spPr/>
      <dgm:t>
        <a:bodyPr/>
        <a:lstStyle/>
        <a:p>
          <a:r>
            <a:rPr lang="it-IT"/>
            <a:t>Mobilità internazionale</a:t>
          </a:r>
        </a:p>
      </dgm:t>
    </dgm:pt>
    <dgm:pt modelId="{CF12BF5A-4AAD-4841-AC6A-109B36531D2A}" type="parTrans" cxnId="{99167310-1653-4FAB-9628-56EAD0751EF3}">
      <dgm:prSet/>
      <dgm:spPr/>
      <dgm:t>
        <a:bodyPr/>
        <a:lstStyle/>
        <a:p>
          <a:endParaRPr lang="it-IT"/>
        </a:p>
      </dgm:t>
    </dgm:pt>
    <dgm:pt modelId="{606BD608-C685-4E36-B175-3EDF1DA5E1BE}" type="sibTrans" cxnId="{99167310-1653-4FAB-9628-56EAD0751EF3}">
      <dgm:prSet/>
      <dgm:spPr/>
      <dgm:t>
        <a:bodyPr/>
        <a:lstStyle/>
        <a:p>
          <a:endParaRPr lang="it-IT"/>
        </a:p>
      </dgm:t>
    </dgm:pt>
    <dgm:pt modelId="{F9E65607-C989-4D35-ADAD-F666476E22B3}" type="pres">
      <dgm:prSet presAssocID="{E27F3C18-3539-4226-AE6A-B7DBD877082A}" presName="cycleMatrixDiagram" presStyleCnt="0">
        <dgm:presLayoutVars>
          <dgm:chMax val="1"/>
          <dgm:dir/>
          <dgm:animLvl val="lvl"/>
          <dgm:resizeHandles val="exact"/>
        </dgm:presLayoutVars>
      </dgm:prSet>
      <dgm:spPr/>
    </dgm:pt>
    <dgm:pt modelId="{51FF04DA-78FC-431E-B05B-AAF1068A3B2A}" type="pres">
      <dgm:prSet presAssocID="{E27F3C18-3539-4226-AE6A-B7DBD877082A}" presName="children" presStyleCnt="0"/>
      <dgm:spPr/>
    </dgm:pt>
    <dgm:pt modelId="{DB0FD669-F84E-42A6-8E7A-4E78E0B4B877}" type="pres">
      <dgm:prSet presAssocID="{E27F3C18-3539-4226-AE6A-B7DBD877082A}" presName="child1group" presStyleCnt="0"/>
      <dgm:spPr/>
    </dgm:pt>
    <dgm:pt modelId="{64D44FBB-F346-4544-A923-31E030880363}" type="pres">
      <dgm:prSet presAssocID="{E27F3C18-3539-4226-AE6A-B7DBD877082A}" presName="child1" presStyleLbl="bgAcc1" presStyleIdx="0" presStyleCnt="4"/>
      <dgm:spPr/>
    </dgm:pt>
    <dgm:pt modelId="{84755414-A118-43D8-AFAC-EC9455ABCFB2}" type="pres">
      <dgm:prSet presAssocID="{E27F3C18-3539-4226-AE6A-B7DBD877082A}" presName="child1Text" presStyleLbl="bgAcc1" presStyleIdx="0" presStyleCnt="4">
        <dgm:presLayoutVars>
          <dgm:bulletEnabled val="1"/>
        </dgm:presLayoutVars>
      </dgm:prSet>
      <dgm:spPr/>
    </dgm:pt>
    <dgm:pt modelId="{BFED6337-78BF-4B48-8D08-D61A0DABD4DC}" type="pres">
      <dgm:prSet presAssocID="{E27F3C18-3539-4226-AE6A-B7DBD877082A}" presName="child2group" presStyleCnt="0"/>
      <dgm:spPr/>
    </dgm:pt>
    <dgm:pt modelId="{993F5115-0ED6-4579-886E-B4EFB72B5973}" type="pres">
      <dgm:prSet presAssocID="{E27F3C18-3539-4226-AE6A-B7DBD877082A}" presName="child2" presStyleLbl="bgAcc1" presStyleIdx="1" presStyleCnt="4"/>
      <dgm:spPr/>
    </dgm:pt>
    <dgm:pt modelId="{5019A25B-2C4A-4932-9538-04FB2B82331E}" type="pres">
      <dgm:prSet presAssocID="{E27F3C18-3539-4226-AE6A-B7DBD877082A}" presName="child2Text" presStyleLbl="bgAcc1" presStyleIdx="1" presStyleCnt="4">
        <dgm:presLayoutVars>
          <dgm:bulletEnabled val="1"/>
        </dgm:presLayoutVars>
      </dgm:prSet>
      <dgm:spPr/>
    </dgm:pt>
    <dgm:pt modelId="{F9BF91CA-2396-4FC9-92EE-57B3FA039944}" type="pres">
      <dgm:prSet presAssocID="{E27F3C18-3539-4226-AE6A-B7DBD877082A}" presName="child3group" presStyleCnt="0"/>
      <dgm:spPr/>
    </dgm:pt>
    <dgm:pt modelId="{A7FAACF5-2C82-40FC-B090-58AE6E892AFA}" type="pres">
      <dgm:prSet presAssocID="{E27F3C18-3539-4226-AE6A-B7DBD877082A}" presName="child3" presStyleLbl="bgAcc1" presStyleIdx="2" presStyleCnt="4" custLinFactNeighborX="6426" custLinFactNeighborY="1240"/>
      <dgm:spPr/>
    </dgm:pt>
    <dgm:pt modelId="{D54F3D2F-33E1-473E-B9FE-6592E71BD7E1}" type="pres">
      <dgm:prSet presAssocID="{E27F3C18-3539-4226-AE6A-B7DBD877082A}" presName="child3Text" presStyleLbl="bgAcc1" presStyleIdx="2" presStyleCnt="4">
        <dgm:presLayoutVars>
          <dgm:bulletEnabled val="1"/>
        </dgm:presLayoutVars>
      </dgm:prSet>
      <dgm:spPr/>
    </dgm:pt>
    <dgm:pt modelId="{46DF135E-6B5E-42C2-9B74-2EB9A754EB0B}" type="pres">
      <dgm:prSet presAssocID="{E27F3C18-3539-4226-AE6A-B7DBD877082A}" presName="child4group" presStyleCnt="0"/>
      <dgm:spPr/>
    </dgm:pt>
    <dgm:pt modelId="{59FE5506-C2F6-410F-BC40-1040E0FBBB05}" type="pres">
      <dgm:prSet presAssocID="{E27F3C18-3539-4226-AE6A-B7DBD877082A}" presName="child4" presStyleLbl="bgAcc1" presStyleIdx="3" presStyleCnt="4"/>
      <dgm:spPr/>
    </dgm:pt>
    <dgm:pt modelId="{99F094DA-14C4-4E77-9287-7FA649FA59C0}" type="pres">
      <dgm:prSet presAssocID="{E27F3C18-3539-4226-AE6A-B7DBD877082A}" presName="child4Text" presStyleLbl="bgAcc1" presStyleIdx="3" presStyleCnt="4">
        <dgm:presLayoutVars>
          <dgm:bulletEnabled val="1"/>
        </dgm:presLayoutVars>
      </dgm:prSet>
      <dgm:spPr/>
    </dgm:pt>
    <dgm:pt modelId="{B67185E7-68AB-4D29-A37E-9A1BD57FD600}" type="pres">
      <dgm:prSet presAssocID="{E27F3C18-3539-4226-AE6A-B7DBD877082A}" presName="childPlaceholder" presStyleCnt="0"/>
      <dgm:spPr/>
    </dgm:pt>
    <dgm:pt modelId="{56A4D911-16A7-43DA-964C-A8C493553FFE}" type="pres">
      <dgm:prSet presAssocID="{E27F3C18-3539-4226-AE6A-B7DBD877082A}" presName="circle" presStyleCnt="0"/>
      <dgm:spPr/>
    </dgm:pt>
    <dgm:pt modelId="{730D8FA8-A31F-4F8B-B8A8-B6E9EF8249C0}" type="pres">
      <dgm:prSet presAssocID="{E27F3C18-3539-4226-AE6A-B7DBD877082A}" presName="quadrant1" presStyleLbl="node1" presStyleIdx="0" presStyleCnt="4">
        <dgm:presLayoutVars>
          <dgm:chMax val="1"/>
          <dgm:bulletEnabled val="1"/>
        </dgm:presLayoutVars>
      </dgm:prSet>
      <dgm:spPr/>
    </dgm:pt>
    <dgm:pt modelId="{DE3A606A-6E56-4F7E-9886-0962DD0AFA07}" type="pres">
      <dgm:prSet presAssocID="{E27F3C18-3539-4226-AE6A-B7DBD877082A}" presName="quadrant2" presStyleLbl="node1" presStyleIdx="1" presStyleCnt="4">
        <dgm:presLayoutVars>
          <dgm:chMax val="1"/>
          <dgm:bulletEnabled val="1"/>
        </dgm:presLayoutVars>
      </dgm:prSet>
      <dgm:spPr/>
    </dgm:pt>
    <dgm:pt modelId="{C5046F4E-7F60-4C0D-A30C-28FF65F49691}" type="pres">
      <dgm:prSet presAssocID="{E27F3C18-3539-4226-AE6A-B7DBD877082A}" presName="quadrant3" presStyleLbl="node1" presStyleIdx="2" presStyleCnt="4">
        <dgm:presLayoutVars>
          <dgm:chMax val="1"/>
          <dgm:bulletEnabled val="1"/>
        </dgm:presLayoutVars>
      </dgm:prSet>
      <dgm:spPr/>
    </dgm:pt>
    <dgm:pt modelId="{2E648E69-1B5C-406E-B804-EE06736C57D5}" type="pres">
      <dgm:prSet presAssocID="{E27F3C18-3539-4226-AE6A-B7DBD877082A}" presName="quadrant4" presStyleLbl="node1" presStyleIdx="3" presStyleCnt="4">
        <dgm:presLayoutVars>
          <dgm:chMax val="1"/>
          <dgm:bulletEnabled val="1"/>
        </dgm:presLayoutVars>
      </dgm:prSet>
      <dgm:spPr/>
    </dgm:pt>
    <dgm:pt modelId="{DEFD02BC-82BA-42FE-A4E3-AF0C332B1877}" type="pres">
      <dgm:prSet presAssocID="{E27F3C18-3539-4226-AE6A-B7DBD877082A}" presName="quadrantPlaceholder" presStyleCnt="0"/>
      <dgm:spPr/>
    </dgm:pt>
    <dgm:pt modelId="{D2E449AE-F021-4C7D-A8D5-16886230D2CF}" type="pres">
      <dgm:prSet presAssocID="{E27F3C18-3539-4226-AE6A-B7DBD877082A}" presName="center1" presStyleLbl="fgShp" presStyleIdx="0" presStyleCnt="2" custLinFactNeighborY="-15260"/>
      <dgm:spPr/>
    </dgm:pt>
    <dgm:pt modelId="{6ADF7F65-F142-418A-A0E7-31DB3B62D55F}" type="pres">
      <dgm:prSet presAssocID="{E27F3C18-3539-4226-AE6A-B7DBD877082A}" presName="center2" presStyleLbl="fgShp" presStyleIdx="1" presStyleCnt="2" custLinFactNeighborY="19838"/>
      <dgm:spPr/>
    </dgm:pt>
  </dgm:ptLst>
  <dgm:cxnLst>
    <dgm:cxn modelId="{6CE53103-65F9-48C3-9768-3F1DFDFBD506}" srcId="{DC308281-B283-4B25-BA93-A74513651289}" destId="{D7CD6F2D-D8B3-4252-900D-6192A23721DB}" srcOrd="4" destOrd="0" parTransId="{CE5165B2-8A1F-45A1-A6A6-6E889AEBD127}" sibTransId="{02E53E4E-8165-44B1-BBE0-8A51FABCCA6D}"/>
    <dgm:cxn modelId="{08C0E006-D622-4AF4-8CA7-B3E7D13873D8}" type="presOf" srcId="{D7CD6F2D-D8B3-4252-900D-6192A23721DB}" destId="{5019A25B-2C4A-4932-9538-04FB2B82331E}" srcOrd="1" destOrd="4" presId="urn:microsoft.com/office/officeart/2005/8/layout/cycle4"/>
    <dgm:cxn modelId="{E1A3CB07-CA8C-4F9B-92D6-3233E0C49E45}" type="presOf" srcId="{0937D421-B00C-4A5E-A5A5-BB6863C0F86F}" destId="{84755414-A118-43D8-AFAC-EC9455ABCFB2}" srcOrd="1" destOrd="1" presId="urn:microsoft.com/office/officeart/2005/8/layout/cycle4"/>
    <dgm:cxn modelId="{E956270E-8910-47AA-8E71-A91536C86090}" srcId="{C9519566-643D-4519-A4DA-1D6F753EE7CE}" destId="{2542E9B1-953B-4355-ABE6-C37681F95871}" srcOrd="2" destOrd="0" parTransId="{0F3B1D24-4A0D-4F4A-91B8-1464B3014DE3}" sibTransId="{A767DF41-1FA5-48E0-B5D9-EC641F464F2D}"/>
    <dgm:cxn modelId="{99167310-1653-4FAB-9628-56EAD0751EF3}" srcId="{20115910-BCB3-4D62-BA0B-4FEFAF6E5C1F}" destId="{FE347328-D6F1-4C17-97CF-2448E972A523}" srcOrd="4" destOrd="0" parTransId="{CF12BF5A-4AAD-4841-AC6A-109B36531D2A}" sibTransId="{606BD608-C685-4E36-B175-3EDF1DA5E1BE}"/>
    <dgm:cxn modelId="{205AE212-A1ED-45A8-8980-4B32BB445EC7}" srcId="{E27F3C18-3539-4226-AE6A-B7DBD877082A}" destId="{C9519566-643D-4519-A4DA-1D6F753EE7CE}" srcOrd="2" destOrd="0" parTransId="{FBE2B907-76B0-4F9B-9AB7-91A7FB78F298}" sibTransId="{1137C4DA-8C64-4E9C-96F7-B116B12AFD49}"/>
    <dgm:cxn modelId="{5F2B861D-1F02-4686-862D-9DCE03E39CCA}" type="presOf" srcId="{E5D361C5-0F1C-47DF-AD9A-331951347FD2}" destId="{993F5115-0ED6-4579-886E-B4EFB72B5973}" srcOrd="0" destOrd="2" presId="urn:microsoft.com/office/officeart/2005/8/layout/cycle4"/>
    <dgm:cxn modelId="{1CA6CB3D-76AA-489C-BD73-10587E59DAF7}" srcId="{97926C1A-B4C0-48F8-B024-F32552AD1D0E}" destId="{29DCE023-8A53-4B44-9649-CF5579C0EC17}" srcOrd="3" destOrd="0" parTransId="{AAAE7935-4DFD-4851-8E32-629D0526B82C}" sibTransId="{2161E6DC-A0D5-46BE-B46F-17FD67311D0F}"/>
    <dgm:cxn modelId="{D2394F3E-9280-480F-8A94-52FA9E389AD6}" type="presOf" srcId="{91739E44-D734-4220-82AD-BC8314C5D0E4}" destId="{99F094DA-14C4-4E77-9287-7FA649FA59C0}" srcOrd="1" destOrd="2" presId="urn:microsoft.com/office/officeart/2005/8/layout/cycle4"/>
    <dgm:cxn modelId="{3E44E25B-E676-4086-BA4E-7F4FED203FC0}" type="presOf" srcId="{9862D0FF-DCCA-473E-8549-3E7400D6DEC5}" destId="{5019A25B-2C4A-4932-9538-04FB2B82331E}" srcOrd="1" destOrd="0" presId="urn:microsoft.com/office/officeart/2005/8/layout/cycle4"/>
    <dgm:cxn modelId="{68C3ED5C-B948-4ED9-B6F0-340AC2FC6759}" type="presOf" srcId="{7928C3BF-B71C-4CFD-A45C-5ECF5637B011}" destId="{84755414-A118-43D8-AFAC-EC9455ABCFB2}" srcOrd="1" destOrd="3" presId="urn:microsoft.com/office/officeart/2005/8/layout/cycle4"/>
    <dgm:cxn modelId="{18ACDE41-BD93-4978-B241-8CDA57EBBDB8}" type="presOf" srcId="{DC308281-B283-4B25-BA93-A74513651289}" destId="{DE3A606A-6E56-4F7E-9886-0962DD0AFA07}" srcOrd="0" destOrd="0" presId="urn:microsoft.com/office/officeart/2005/8/layout/cycle4"/>
    <dgm:cxn modelId="{7AF78042-F28C-4A06-B1D2-02CB6F6A085A}" srcId="{E27F3C18-3539-4226-AE6A-B7DBD877082A}" destId="{97926C1A-B4C0-48F8-B024-F32552AD1D0E}" srcOrd="3" destOrd="0" parTransId="{569FEA79-86D8-4E9C-95EB-3D98B9B29E8D}" sibTransId="{CEC3E30B-C216-4C0B-855A-F2B0C059D713}"/>
    <dgm:cxn modelId="{7EA3CD64-6214-42B8-B214-539C4B0BB790}" srcId="{DC308281-B283-4B25-BA93-A74513651289}" destId="{96FFEAB5-BDD6-4658-9495-C5454BA87A23}" srcOrd="1" destOrd="0" parTransId="{A86D27B6-E50F-4C79-8194-3B6560C99D75}" sibTransId="{714737A6-62EA-4994-A605-8AF229B23D65}"/>
    <dgm:cxn modelId="{E6F60E45-7DD0-4444-8D20-3F9ACDBD6C9E}" srcId="{DC308281-B283-4B25-BA93-A74513651289}" destId="{A06772EA-0A8E-4F37-80D1-7F82115776E2}" srcOrd="3" destOrd="0" parTransId="{1AE9EF92-D2B4-408A-9EED-D3FA8F751951}" sibTransId="{FA2585D2-AEAA-4433-8890-980577E26B1F}"/>
    <dgm:cxn modelId="{28E1E665-DBE6-4030-B94B-AAB3CD3B6216}" type="presOf" srcId="{FE347328-D6F1-4C17-97CF-2448E972A523}" destId="{64D44FBB-F346-4544-A923-31E030880363}" srcOrd="0" destOrd="4" presId="urn:microsoft.com/office/officeart/2005/8/layout/cycle4"/>
    <dgm:cxn modelId="{8A3BC448-977F-485B-83A5-142D2409AB7E}" type="presOf" srcId="{977BCE32-DA92-4F38-862B-CF1EB9E7DBAF}" destId="{84755414-A118-43D8-AFAC-EC9455ABCFB2}" srcOrd="1" destOrd="0" presId="urn:microsoft.com/office/officeart/2005/8/layout/cycle4"/>
    <dgm:cxn modelId="{2E55F948-6664-463C-B76C-98EAA068E9EC}" srcId="{C9519566-643D-4519-A4DA-1D6F753EE7CE}" destId="{30BEF685-B16A-4174-B78E-90CE6C95465E}" srcOrd="1" destOrd="0" parTransId="{C839C14E-D803-42D6-A863-2FE7130EA166}" sibTransId="{D9EA2A36-5C9F-443A-93DE-53332F4E99C0}"/>
    <dgm:cxn modelId="{D7648749-934C-411F-8A34-88AAE8F4F795}" type="presOf" srcId="{E5D361C5-0F1C-47DF-AD9A-331951347FD2}" destId="{5019A25B-2C4A-4932-9538-04FB2B82331E}" srcOrd="1" destOrd="2" presId="urn:microsoft.com/office/officeart/2005/8/layout/cycle4"/>
    <dgm:cxn modelId="{C053144A-252B-406F-B833-05CBA09E16E9}" srcId="{DC308281-B283-4B25-BA93-A74513651289}" destId="{9862D0FF-DCCA-473E-8549-3E7400D6DEC5}" srcOrd="0" destOrd="0" parTransId="{B496C1C9-945A-47F5-9BE2-0D5766D41486}" sibTransId="{7353E9AF-52A3-436A-9778-4D4EE6377022}"/>
    <dgm:cxn modelId="{4EACAC6A-1B26-4D54-B139-9F9D3E1BE125}" type="presOf" srcId="{74B034D4-52BA-4762-898D-0E7349D87246}" destId="{59FE5506-C2F6-410F-BC40-1040E0FBBB05}" srcOrd="0" destOrd="0" presId="urn:microsoft.com/office/officeart/2005/8/layout/cycle4"/>
    <dgm:cxn modelId="{7A6E9A6D-F660-4D37-92C9-0E2730CCC64B}" type="presOf" srcId="{9862D0FF-DCCA-473E-8549-3E7400D6DEC5}" destId="{993F5115-0ED6-4579-886E-B4EFB72B5973}" srcOrd="0" destOrd="0" presId="urn:microsoft.com/office/officeart/2005/8/layout/cycle4"/>
    <dgm:cxn modelId="{5E79B64D-C1AC-4C40-8712-FFE422167F27}" type="presOf" srcId="{91739E44-D734-4220-82AD-BC8314C5D0E4}" destId="{59FE5506-C2F6-410F-BC40-1040E0FBBB05}" srcOrd="0" destOrd="2" presId="urn:microsoft.com/office/officeart/2005/8/layout/cycle4"/>
    <dgm:cxn modelId="{2230C44E-4BEA-4164-8A8A-B54B35C15D9C}" type="presOf" srcId="{E27F3C18-3539-4226-AE6A-B7DBD877082A}" destId="{F9E65607-C989-4D35-ADAD-F666476E22B3}" srcOrd="0" destOrd="0" presId="urn:microsoft.com/office/officeart/2005/8/layout/cycle4"/>
    <dgm:cxn modelId="{7235AA6F-F213-4734-9F84-54433E9E3B71}" type="presOf" srcId="{F2E4E317-8268-454E-8DFE-918326DBF901}" destId="{A7FAACF5-2C82-40FC-B090-58AE6E892AFA}" srcOrd="0" destOrd="0" presId="urn:microsoft.com/office/officeart/2005/8/layout/cycle4"/>
    <dgm:cxn modelId="{78848270-02D1-43A3-B441-B0AE4ED6A75B}" type="presOf" srcId="{30BEF685-B16A-4174-B78E-90CE6C95465E}" destId="{A7FAACF5-2C82-40FC-B090-58AE6E892AFA}" srcOrd="0" destOrd="1" presId="urn:microsoft.com/office/officeart/2005/8/layout/cycle4"/>
    <dgm:cxn modelId="{90B42852-0732-4CDF-BE40-A48A37AAB2B0}" type="presOf" srcId="{A06772EA-0A8E-4F37-80D1-7F82115776E2}" destId="{993F5115-0ED6-4579-886E-B4EFB72B5973}" srcOrd="0" destOrd="3" presId="urn:microsoft.com/office/officeart/2005/8/layout/cycle4"/>
    <dgm:cxn modelId="{5B13E474-2315-417C-A475-83560B2D6975}" srcId="{20115910-BCB3-4D62-BA0B-4FEFAF6E5C1F}" destId="{0937D421-B00C-4A5E-A5A5-BB6863C0F86F}" srcOrd="1" destOrd="0" parTransId="{5693833E-CD41-4944-BA81-7B7B937164FD}" sibTransId="{35E4C9F5-D056-40AE-92B1-7782C8C33E41}"/>
    <dgm:cxn modelId="{38708479-E2B6-47FB-B27B-C13B4752BE16}" srcId="{20115910-BCB3-4D62-BA0B-4FEFAF6E5C1F}" destId="{7928C3BF-B71C-4CFD-A45C-5ECF5637B011}" srcOrd="3" destOrd="0" parTransId="{CFB3E28C-0778-411A-B5F3-28F551F1D77B}" sibTransId="{8EC03A5D-8747-4D5E-8B0F-2D26666DD2CC}"/>
    <dgm:cxn modelId="{7164D58A-0802-41C7-A96F-B59B384C4D3A}" type="presOf" srcId="{96FFEAB5-BDD6-4658-9495-C5454BA87A23}" destId="{5019A25B-2C4A-4932-9538-04FB2B82331E}" srcOrd="1" destOrd="1" presId="urn:microsoft.com/office/officeart/2005/8/layout/cycle4"/>
    <dgm:cxn modelId="{5E538D92-DBEC-47FB-A7A5-BCFE837FE149}" type="presOf" srcId="{6A08EE84-5628-4867-A361-C81175E11507}" destId="{59FE5506-C2F6-410F-BC40-1040E0FBBB05}" srcOrd="0" destOrd="1" presId="urn:microsoft.com/office/officeart/2005/8/layout/cycle4"/>
    <dgm:cxn modelId="{D3FA4793-8DC0-41B0-93F5-8B2E9B33C85B}" type="presOf" srcId="{C9519566-643D-4519-A4DA-1D6F753EE7CE}" destId="{C5046F4E-7F60-4C0D-A30C-28FF65F49691}" srcOrd="0" destOrd="0" presId="urn:microsoft.com/office/officeart/2005/8/layout/cycle4"/>
    <dgm:cxn modelId="{5A0CAD97-52BF-40A8-9E52-5F433940580B}" type="presOf" srcId="{74B034D4-52BA-4762-898D-0E7349D87246}" destId="{99F094DA-14C4-4E77-9287-7FA649FA59C0}" srcOrd="1" destOrd="0" presId="urn:microsoft.com/office/officeart/2005/8/layout/cycle4"/>
    <dgm:cxn modelId="{708E519A-D2AF-46CB-A269-4E4BCD379B94}" srcId="{97926C1A-B4C0-48F8-B024-F32552AD1D0E}" destId="{74B034D4-52BA-4762-898D-0E7349D87246}" srcOrd="0" destOrd="0" parTransId="{B8358925-EDC0-40D5-A6BC-E0C322DCA90F}" sibTransId="{22D6B313-0F01-424F-BD9C-3D00B3C5B41A}"/>
    <dgm:cxn modelId="{DDBE369C-49A6-4ED2-803F-BD1B75AEE1D2}" srcId="{E27F3C18-3539-4226-AE6A-B7DBD877082A}" destId="{DC308281-B283-4B25-BA93-A74513651289}" srcOrd="1" destOrd="0" parTransId="{AFF1EEB0-BB87-4198-8DC0-D85E471468A0}" sibTransId="{9F80403C-95FE-4CF9-AACF-44F14C866060}"/>
    <dgm:cxn modelId="{95C1F29F-D969-4508-B7D0-AE65849AD5C7}" type="presOf" srcId="{D7CD6F2D-D8B3-4252-900D-6192A23721DB}" destId="{993F5115-0ED6-4579-886E-B4EFB72B5973}" srcOrd="0" destOrd="4" presId="urn:microsoft.com/office/officeart/2005/8/layout/cycle4"/>
    <dgm:cxn modelId="{1BD04DA2-DD44-4FFC-BD43-14DEDDB1BD3F}" type="presOf" srcId="{20115910-BCB3-4D62-BA0B-4FEFAF6E5C1F}" destId="{730D8FA8-A31F-4F8B-B8A8-B6E9EF8249C0}" srcOrd="0" destOrd="0" presId="urn:microsoft.com/office/officeart/2005/8/layout/cycle4"/>
    <dgm:cxn modelId="{A6ACF7A2-14ED-49C8-969C-E60CAFB00CCA}" type="presOf" srcId="{29DCE023-8A53-4B44-9649-CF5579C0EC17}" destId="{99F094DA-14C4-4E77-9287-7FA649FA59C0}" srcOrd="1" destOrd="3" presId="urn:microsoft.com/office/officeart/2005/8/layout/cycle4"/>
    <dgm:cxn modelId="{D58BF5A6-8C4F-4873-8C07-E61A7127991D}" type="presOf" srcId="{62553011-315A-4917-A069-D1AB701CD196}" destId="{84755414-A118-43D8-AFAC-EC9455ABCFB2}" srcOrd="1" destOrd="2" presId="urn:microsoft.com/office/officeart/2005/8/layout/cycle4"/>
    <dgm:cxn modelId="{69A9C4A8-54E9-4A5F-8513-86886CDCCB71}" type="presOf" srcId="{FE347328-D6F1-4C17-97CF-2448E972A523}" destId="{84755414-A118-43D8-AFAC-EC9455ABCFB2}" srcOrd="1" destOrd="4" presId="urn:microsoft.com/office/officeart/2005/8/layout/cycle4"/>
    <dgm:cxn modelId="{D3B2D5AC-2777-4B72-A549-EBCDC2A544B0}" srcId="{97926C1A-B4C0-48F8-B024-F32552AD1D0E}" destId="{6A08EE84-5628-4867-A361-C81175E11507}" srcOrd="1" destOrd="0" parTransId="{A3CDCE94-67BD-4975-98FB-629FB48C5766}" sibTransId="{D3B0B249-60B3-45A5-ACEF-D59BBD5AFAB0}"/>
    <dgm:cxn modelId="{5F0179B3-4264-49C6-A1AE-1B5C2BE97C52}" type="presOf" srcId="{6A08EE84-5628-4867-A361-C81175E11507}" destId="{99F094DA-14C4-4E77-9287-7FA649FA59C0}" srcOrd="1" destOrd="1" presId="urn:microsoft.com/office/officeart/2005/8/layout/cycle4"/>
    <dgm:cxn modelId="{6D1637B6-F1FE-4606-A1A4-338C53733813}" type="presOf" srcId="{977BCE32-DA92-4F38-862B-CF1EB9E7DBAF}" destId="{64D44FBB-F346-4544-A923-31E030880363}" srcOrd="0" destOrd="0" presId="urn:microsoft.com/office/officeart/2005/8/layout/cycle4"/>
    <dgm:cxn modelId="{F75B1CBB-334E-4B3A-B246-A125A570128F}" type="presOf" srcId="{0937D421-B00C-4A5E-A5A5-BB6863C0F86F}" destId="{64D44FBB-F346-4544-A923-31E030880363}" srcOrd="0" destOrd="1" presId="urn:microsoft.com/office/officeart/2005/8/layout/cycle4"/>
    <dgm:cxn modelId="{3463ABBF-11EB-4B7C-ABA0-57515A67862A}" srcId="{20115910-BCB3-4D62-BA0B-4FEFAF6E5C1F}" destId="{977BCE32-DA92-4F38-862B-CF1EB9E7DBAF}" srcOrd="0" destOrd="0" parTransId="{36384E8A-4CCB-4997-8021-277D26CF2021}" sibTransId="{72FD7F80-2CA5-4A8A-8B8E-AA2D39CFB852}"/>
    <dgm:cxn modelId="{B12B27C0-1A1F-49A9-B325-CE4D6056A7BD}" srcId="{C9519566-643D-4519-A4DA-1D6F753EE7CE}" destId="{F2E4E317-8268-454E-8DFE-918326DBF901}" srcOrd="0" destOrd="0" parTransId="{67F69FFC-46AA-41DE-BC5B-8A7EB47CAE98}" sibTransId="{44A2E428-A5BB-4DC1-B2B1-56CFA4135EE9}"/>
    <dgm:cxn modelId="{AF90FAC6-317C-4A9F-B24C-BCD83CC8475F}" type="presOf" srcId="{62553011-315A-4917-A069-D1AB701CD196}" destId="{64D44FBB-F346-4544-A923-31E030880363}" srcOrd="0" destOrd="2" presId="urn:microsoft.com/office/officeart/2005/8/layout/cycle4"/>
    <dgm:cxn modelId="{C21053C8-4C7F-4794-A8CD-027BEBF9CD77}" type="presOf" srcId="{A06772EA-0A8E-4F37-80D1-7F82115776E2}" destId="{5019A25B-2C4A-4932-9538-04FB2B82331E}" srcOrd="1" destOrd="3" presId="urn:microsoft.com/office/officeart/2005/8/layout/cycle4"/>
    <dgm:cxn modelId="{D606ACC8-816C-41F6-B7B1-A18EA7621EE5}" type="presOf" srcId="{7928C3BF-B71C-4CFD-A45C-5ECF5637B011}" destId="{64D44FBB-F346-4544-A923-31E030880363}" srcOrd="0" destOrd="3" presId="urn:microsoft.com/office/officeart/2005/8/layout/cycle4"/>
    <dgm:cxn modelId="{9394F9CF-113D-4E2C-800B-D983204EF36B}" type="presOf" srcId="{96FFEAB5-BDD6-4658-9495-C5454BA87A23}" destId="{993F5115-0ED6-4579-886E-B4EFB72B5973}" srcOrd="0" destOrd="1" presId="urn:microsoft.com/office/officeart/2005/8/layout/cycle4"/>
    <dgm:cxn modelId="{9B330AD1-E051-4D52-A171-A8793A7165BD}" type="presOf" srcId="{2542E9B1-953B-4355-ABE6-C37681F95871}" destId="{A7FAACF5-2C82-40FC-B090-58AE6E892AFA}" srcOrd="0" destOrd="2" presId="urn:microsoft.com/office/officeart/2005/8/layout/cycle4"/>
    <dgm:cxn modelId="{90B6B6D1-8C11-4C68-84BC-5F9D04893323}" type="presOf" srcId="{97926C1A-B4C0-48F8-B024-F32552AD1D0E}" destId="{2E648E69-1B5C-406E-B804-EE06736C57D5}" srcOrd="0" destOrd="0" presId="urn:microsoft.com/office/officeart/2005/8/layout/cycle4"/>
    <dgm:cxn modelId="{EDF0BCD6-DCA6-4244-A3B3-3D1E846B4F92}" srcId="{E27F3C18-3539-4226-AE6A-B7DBD877082A}" destId="{20115910-BCB3-4D62-BA0B-4FEFAF6E5C1F}" srcOrd="0" destOrd="0" parTransId="{BD6AC7D2-F8B2-4E17-B8CE-20D9961198F2}" sibTransId="{ECC13FB8-3C64-450E-B4D6-F44ABC2C184F}"/>
    <dgm:cxn modelId="{7DDB84D7-C219-4F26-BE9A-A10D2BB6CE8D}" type="presOf" srcId="{30BEF685-B16A-4174-B78E-90CE6C95465E}" destId="{D54F3D2F-33E1-473E-B9FE-6592E71BD7E1}" srcOrd="1" destOrd="1" presId="urn:microsoft.com/office/officeart/2005/8/layout/cycle4"/>
    <dgm:cxn modelId="{80293FDE-F6D0-4331-A761-32AD9F3D70A8}" type="presOf" srcId="{2542E9B1-953B-4355-ABE6-C37681F95871}" destId="{D54F3D2F-33E1-473E-B9FE-6592E71BD7E1}" srcOrd="1" destOrd="2" presId="urn:microsoft.com/office/officeart/2005/8/layout/cycle4"/>
    <dgm:cxn modelId="{C43B33E3-A078-4083-9BDC-2EE80203D6C0}" srcId="{20115910-BCB3-4D62-BA0B-4FEFAF6E5C1F}" destId="{62553011-315A-4917-A069-D1AB701CD196}" srcOrd="2" destOrd="0" parTransId="{1FC5564C-E2DC-4128-92BA-02A8958E55F4}" sibTransId="{40F388DB-BF1F-4626-8054-3655D983D1EC}"/>
    <dgm:cxn modelId="{CA2E50E8-A08D-4AF4-8BD8-4E7F614C7CB0}" type="presOf" srcId="{F2E4E317-8268-454E-8DFE-918326DBF901}" destId="{D54F3D2F-33E1-473E-B9FE-6592E71BD7E1}" srcOrd="1" destOrd="0" presId="urn:microsoft.com/office/officeart/2005/8/layout/cycle4"/>
    <dgm:cxn modelId="{CFA648EA-7311-401F-8C47-A964068FB336}" type="presOf" srcId="{29DCE023-8A53-4B44-9649-CF5579C0EC17}" destId="{59FE5506-C2F6-410F-BC40-1040E0FBBB05}" srcOrd="0" destOrd="3" presId="urn:microsoft.com/office/officeart/2005/8/layout/cycle4"/>
    <dgm:cxn modelId="{7DC575EC-708C-49F6-B766-EFFB24B91044}" srcId="{97926C1A-B4C0-48F8-B024-F32552AD1D0E}" destId="{91739E44-D734-4220-82AD-BC8314C5D0E4}" srcOrd="2" destOrd="0" parTransId="{43AED06F-EF72-4CB3-A1D0-911A9C37C038}" sibTransId="{DEE94DE6-32B0-4188-92DB-B39F9F853BA2}"/>
    <dgm:cxn modelId="{336836F1-92C7-4518-BBD0-2BB9B287446E}" srcId="{DC308281-B283-4B25-BA93-A74513651289}" destId="{E5D361C5-0F1C-47DF-AD9A-331951347FD2}" srcOrd="2" destOrd="0" parTransId="{C7734C25-7BAE-4706-A0A1-106E8A6AEA6C}" sibTransId="{66BDEF67-A6C5-474E-8544-2BA9BAA6BCAB}"/>
    <dgm:cxn modelId="{E05F1538-06C6-4ED4-A5D3-7B0526E7773F}" type="presParOf" srcId="{F9E65607-C989-4D35-ADAD-F666476E22B3}" destId="{51FF04DA-78FC-431E-B05B-AAF1068A3B2A}" srcOrd="0" destOrd="0" presId="urn:microsoft.com/office/officeart/2005/8/layout/cycle4"/>
    <dgm:cxn modelId="{64131337-863D-44E4-95DF-A5E2D8B70B3B}" type="presParOf" srcId="{51FF04DA-78FC-431E-B05B-AAF1068A3B2A}" destId="{DB0FD669-F84E-42A6-8E7A-4E78E0B4B877}" srcOrd="0" destOrd="0" presId="urn:microsoft.com/office/officeart/2005/8/layout/cycle4"/>
    <dgm:cxn modelId="{319DD580-C0BB-46BC-B9D1-C78D949B930D}" type="presParOf" srcId="{DB0FD669-F84E-42A6-8E7A-4E78E0B4B877}" destId="{64D44FBB-F346-4544-A923-31E030880363}" srcOrd="0" destOrd="0" presId="urn:microsoft.com/office/officeart/2005/8/layout/cycle4"/>
    <dgm:cxn modelId="{CFB7CD74-952E-49B8-84CF-DD9C12598688}" type="presParOf" srcId="{DB0FD669-F84E-42A6-8E7A-4E78E0B4B877}" destId="{84755414-A118-43D8-AFAC-EC9455ABCFB2}" srcOrd="1" destOrd="0" presId="urn:microsoft.com/office/officeart/2005/8/layout/cycle4"/>
    <dgm:cxn modelId="{5A3885AB-9548-4B2A-AC12-E13EE86E0CF6}" type="presParOf" srcId="{51FF04DA-78FC-431E-B05B-AAF1068A3B2A}" destId="{BFED6337-78BF-4B48-8D08-D61A0DABD4DC}" srcOrd="1" destOrd="0" presId="urn:microsoft.com/office/officeart/2005/8/layout/cycle4"/>
    <dgm:cxn modelId="{08E8A33E-3E4F-4D0C-BF96-805A5F5C3544}" type="presParOf" srcId="{BFED6337-78BF-4B48-8D08-D61A0DABD4DC}" destId="{993F5115-0ED6-4579-886E-B4EFB72B5973}" srcOrd="0" destOrd="0" presId="urn:microsoft.com/office/officeart/2005/8/layout/cycle4"/>
    <dgm:cxn modelId="{E9047D4E-BB44-4DAD-943C-A06ACEDED393}" type="presParOf" srcId="{BFED6337-78BF-4B48-8D08-D61A0DABD4DC}" destId="{5019A25B-2C4A-4932-9538-04FB2B82331E}" srcOrd="1" destOrd="0" presId="urn:microsoft.com/office/officeart/2005/8/layout/cycle4"/>
    <dgm:cxn modelId="{A394B29B-2004-46CC-B9E0-EB1B76F3A66C}" type="presParOf" srcId="{51FF04DA-78FC-431E-B05B-AAF1068A3B2A}" destId="{F9BF91CA-2396-4FC9-92EE-57B3FA039944}" srcOrd="2" destOrd="0" presId="urn:microsoft.com/office/officeart/2005/8/layout/cycle4"/>
    <dgm:cxn modelId="{045A792E-68E5-4D08-B29E-C4CA4CD925FA}" type="presParOf" srcId="{F9BF91CA-2396-4FC9-92EE-57B3FA039944}" destId="{A7FAACF5-2C82-40FC-B090-58AE6E892AFA}" srcOrd="0" destOrd="0" presId="urn:microsoft.com/office/officeart/2005/8/layout/cycle4"/>
    <dgm:cxn modelId="{B2A16695-EF2D-4C0E-B912-8799EEA7F216}" type="presParOf" srcId="{F9BF91CA-2396-4FC9-92EE-57B3FA039944}" destId="{D54F3D2F-33E1-473E-B9FE-6592E71BD7E1}" srcOrd="1" destOrd="0" presId="urn:microsoft.com/office/officeart/2005/8/layout/cycle4"/>
    <dgm:cxn modelId="{AE6AADA5-5703-48AB-AB29-32ABA1F0A7CA}" type="presParOf" srcId="{51FF04DA-78FC-431E-B05B-AAF1068A3B2A}" destId="{46DF135E-6B5E-42C2-9B74-2EB9A754EB0B}" srcOrd="3" destOrd="0" presId="urn:microsoft.com/office/officeart/2005/8/layout/cycle4"/>
    <dgm:cxn modelId="{95785658-DFB4-4B30-923F-3384355CB68F}" type="presParOf" srcId="{46DF135E-6B5E-42C2-9B74-2EB9A754EB0B}" destId="{59FE5506-C2F6-410F-BC40-1040E0FBBB05}" srcOrd="0" destOrd="0" presId="urn:microsoft.com/office/officeart/2005/8/layout/cycle4"/>
    <dgm:cxn modelId="{D3C94E9F-933F-4F03-9D69-C98C74288D4F}" type="presParOf" srcId="{46DF135E-6B5E-42C2-9B74-2EB9A754EB0B}" destId="{99F094DA-14C4-4E77-9287-7FA649FA59C0}" srcOrd="1" destOrd="0" presId="urn:microsoft.com/office/officeart/2005/8/layout/cycle4"/>
    <dgm:cxn modelId="{39044117-1354-4FCC-9D68-3F992F585A44}" type="presParOf" srcId="{51FF04DA-78FC-431E-B05B-AAF1068A3B2A}" destId="{B67185E7-68AB-4D29-A37E-9A1BD57FD600}" srcOrd="4" destOrd="0" presId="urn:microsoft.com/office/officeart/2005/8/layout/cycle4"/>
    <dgm:cxn modelId="{2B89C71B-4C25-461B-9C58-DC5293D1DA53}" type="presParOf" srcId="{F9E65607-C989-4D35-ADAD-F666476E22B3}" destId="{56A4D911-16A7-43DA-964C-A8C493553FFE}" srcOrd="1" destOrd="0" presId="urn:microsoft.com/office/officeart/2005/8/layout/cycle4"/>
    <dgm:cxn modelId="{A37E7398-6E77-4A84-BA9E-F6DAF8A1B5FE}" type="presParOf" srcId="{56A4D911-16A7-43DA-964C-A8C493553FFE}" destId="{730D8FA8-A31F-4F8B-B8A8-B6E9EF8249C0}" srcOrd="0" destOrd="0" presId="urn:microsoft.com/office/officeart/2005/8/layout/cycle4"/>
    <dgm:cxn modelId="{BC02C613-32FE-41F6-A73D-666E4C5802EE}" type="presParOf" srcId="{56A4D911-16A7-43DA-964C-A8C493553FFE}" destId="{DE3A606A-6E56-4F7E-9886-0962DD0AFA07}" srcOrd="1" destOrd="0" presId="urn:microsoft.com/office/officeart/2005/8/layout/cycle4"/>
    <dgm:cxn modelId="{96831C23-6BD5-472C-976E-E81A75205B81}" type="presParOf" srcId="{56A4D911-16A7-43DA-964C-A8C493553FFE}" destId="{C5046F4E-7F60-4C0D-A30C-28FF65F49691}" srcOrd="2" destOrd="0" presId="urn:microsoft.com/office/officeart/2005/8/layout/cycle4"/>
    <dgm:cxn modelId="{B6DF68D1-4DB4-4696-8A1A-0BDFFB4C66FB}" type="presParOf" srcId="{56A4D911-16A7-43DA-964C-A8C493553FFE}" destId="{2E648E69-1B5C-406E-B804-EE06736C57D5}" srcOrd="3" destOrd="0" presId="urn:microsoft.com/office/officeart/2005/8/layout/cycle4"/>
    <dgm:cxn modelId="{5911426A-48D9-4B73-B5DC-D4355F848FE7}" type="presParOf" srcId="{56A4D911-16A7-43DA-964C-A8C493553FFE}" destId="{DEFD02BC-82BA-42FE-A4E3-AF0C332B1877}" srcOrd="4" destOrd="0" presId="urn:microsoft.com/office/officeart/2005/8/layout/cycle4"/>
    <dgm:cxn modelId="{F74A5B20-2358-49F3-B001-70DB729964B1}" type="presParOf" srcId="{F9E65607-C989-4D35-ADAD-F666476E22B3}" destId="{D2E449AE-F021-4C7D-A8D5-16886230D2CF}" srcOrd="2" destOrd="0" presId="urn:microsoft.com/office/officeart/2005/8/layout/cycle4"/>
    <dgm:cxn modelId="{AD24CD7A-ADC4-4360-9809-3369EDC1033A}" type="presParOf" srcId="{F9E65607-C989-4D35-ADAD-F666476E22B3}" destId="{6ADF7F65-F142-418A-A0E7-31DB3B62D55F}" srcOrd="3" destOrd="0" presId="urn:microsoft.com/office/officeart/2005/8/layout/cycle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14E9-104E-4E34-9561-2CD3622E22E1}">
      <dsp:nvSpPr>
        <dsp:cNvPr id="0" name=""/>
        <dsp:cNvSpPr/>
      </dsp:nvSpPr>
      <dsp:spPr>
        <a:xfrm>
          <a:off x="4037" y="17290"/>
          <a:ext cx="1121720" cy="112172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b="1" kern="1200" dirty="0">
              <a:solidFill>
                <a:schemeClr val="accent1">
                  <a:lumMod val="25000"/>
                </a:schemeClr>
              </a:solidFill>
            </a:rPr>
            <a:t>Strategia di Business</a:t>
          </a:r>
        </a:p>
      </dsp:txBody>
      <dsp:txXfrm>
        <a:off x="168309" y="181562"/>
        <a:ext cx="793176" cy="793176"/>
      </dsp:txXfrm>
    </dsp:sp>
    <dsp:sp modelId="{772FA2C4-4B29-4C73-84D1-194A155BDDAF}">
      <dsp:nvSpPr>
        <dsp:cNvPr id="0" name=""/>
        <dsp:cNvSpPr/>
      </dsp:nvSpPr>
      <dsp:spPr>
        <a:xfrm>
          <a:off x="1216842" y="252851"/>
          <a:ext cx="650598" cy="650598"/>
        </a:xfrm>
        <a:prstGeom prst="mathPlus">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1303079" y="501640"/>
        <a:ext cx="478124" cy="153020"/>
      </dsp:txXfrm>
    </dsp:sp>
    <dsp:sp modelId="{F3DFEFA9-73E3-4F3B-A867-91A28C649AAB}">
      <dsp:nvSpPr>
        <dsp:cNvPr id="0" name=""/>
        <dsp:cNvSpPr/>
      </dsp:nvSpPr>
      <dsp:spPr>
        <a:xfrm>
          <a:off x="1958523" y="17290"/>
          <a:ext cx="1121720" cy="1121720"/>
        </a:xfrm>
        <a:prstGeom prst="ellipse">
          <a:avLst/>
        </a:prstGeom>
        <a:gradFill rotWithShape="0">
          <a:gsLst>
            <a:gs pos="0">
              <a:schemeClr val="accent5">
                <a:hueOff val="1085675"/>
                <a:satOff val="3732"/>
                <a:lumOff val="-17909"/>
                <a:alphaOff val="0"/>
                <a:shade val="51000"/>
                <a:satMod val="130000"/>
              </a:schemeClr>
            </a:gs>
            <a:gs pos="80000">
              <a:schemeClr val="accent5">
                <a:hueOff val="1085675"/>
                <a:satOff val="3732"/>
                <a:lumOff val="-17909"/>
                <a:alphaOff val="0"/>
                <a:shade val="93000"/>
                <a:satMod val="130000"/>
              </a:schemeClr>
            </a:gs>
            <a:gs pos="100000">
              <a:schemeClr val="accent5">
                <a:hueOff val="1085675"/>
                <a:satOff val="3732"/>
                <a:lumOff val="-179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b="1" kern="1200"/>
            <a:t>Cultura aziendale</a:t>
          </a:r>
        </a:p>
      </dsp:txBody>
      <dsp:txXfrm>
        <a:off x="2122795" y="181562"/>
        <a:ext cx="793176" cy="793176"/>
      </dsp:txXfrm>
    </dsp:sp>
    <dsp:sp modelId="{EE63EDA9-4E44-47A0-A70D-1E8DE2CC04BD}">
      <dsp:nvSpPr>
        <dsp:cNvPr id="0" name=""/>
        <dsp:cNvSpPr/>
      </dsp:nvSpPr>
      <dsp:spPr>
        <a:xfrm>
          <a:off x="3171328" y="252851"/>
          <a:ext cx="650598" cy="650598"/>
        </a:xfrm>
        <a:prstGeom prst="mathPlus">
          <a:avLst/>
        </a:prstGeom>
        <a:gradFill rotWithShape="0">
          <a:gsLst>
            <a:gs pos="0">
              <a:schemeClr val="accent5">
                <a:hueOff val="1628513"/>
                <a:satOff val="5598"/>
                <a:lumOff val="-26863"/>
                <a:alphaOff val="0"/>
                <a:shade val="51000"/>
                <a:satMod val="130000"/>
              </a:schemeClr>
            </a:gs>
            <a:gs pos="80000">
              <a:schemeClr val="accent5">
                <a:hueOff val="1628513"/>
                <a:satOff val="5598"/>
                <a:lumOff val="-26863"/>
                <a:alphaOff val="0"/>
                <a:shade val="93000"/>
                <a:satMod val="130000"/>
              </a:schemeClr>
            </a:gs>
            <a:gs pos="100000">
              <a:schemeClr val="accent5">
                <a:hueOff val="1628513"/>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3257565" y="501640"/>
        <a:ext cx="478124" cy="153020"/>
      </dsp:txXfrm>
    </dsp:sp>
    <dsp:sp modelId="{42043A8F-32D4-4D2F-8E07-C6033C41709B}">
      <dsp:nvSpPr>
        <dsp:cNvPr id="0" name=""/>
        <dsp:cNvSpPr/>
      </dsp:nvSpPr>
      <dsp:spPr>
        <a:xfrm>
          <a:off x="3913010" y="17290"/>
          <a:ext cx="1121720" cy="1121720"/>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b="1" kern="1200" dirty="0">
              <a:solidFill>
                <a:schemeClr val="accent1">
                  <a:lumMod val="25000"/>
                </a:schemeClr>
              </a:solidFill>
            </a:rPr>
            <a:t>Strategia HR</a:t>
          </a:r>
        </a:p>
      </dsp:txBody>
      <dsp:txXfrm>
        <a:off x="4077282" y="181562"/>
        <a:ext cx="793176" cy="793176"/>
      </dsp:txXfrm>
    </dsp:sp>
    <dsp:sp modelId="{C710D144-ABDC-4906-A8DE-ACA17071CC23}">
      <dsp:nvSpPr>
        <dsp:cNvPr id="0" name=""/>
        <dsp:cNvSpPr/>
      </dsp:nvSpPr>
      <dsp:spPr>
        <a:xfrm>
          <a:off x="5125814" y="252851"/>
          <a:ext cx="650598" cy="650598"/>
        </a:xfrm>
        <a:prstGeom prst="mathEqual">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5212051" y="386874"/>
        <a:ext cx="478124" cy="382552"/>
      </dsp:txXfrm>
    </dsp:sp>
    <dsp:sp modelId="{412CC397-3AD4-4C91-8283-8777CDC4C2BF}">
      <dsp:nvSpPr>
        <dsp:cNvPr id="0" name=""/>
        <dsp:cNvSpPr/>
      </dsp:nvSpPr>
      <dsp:spPr>
        <a:xfrm>
          <a:off x="5867496" y="17290"/>
          <a:ext cx="1121720" cy="1121720"/>
        </a:xfrm>
        <a:prstGeom prst="ellipse">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b="1" kern="1200" dirty="0"/>
            <a:t>Performance e risultati d'impresa</a:t>
          </a:r>
        </a:p>
      </dsp:txBody>
      <dsp:txXfrm>
        <a:off x="6031768" y="181562"/>
        <a:ext cx="793176" cy="793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135BE-D4F1-4E33-8EDF-4C29B26C0B52}">
      <dsp:nvSpPr>
        <dsp:cNvPr id="0" name=""/>
        <dsp:cNvSpPr/>
      </dsp:nvSpPr>
      <dsp:spPr>
        <a:xfrm>
          <a:off x="648302" y="765514"/>
          <a:ext cx="1121940" cy="1122110"/>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D2A71B-521D-4807-A6CE-151C985CA8A5}">
      <dsp:nvSpPr>
        <dsp:cNvPr id="0" name=""/>
        <dsp:cNvSpPr/>
      </dsp:nvSpPr>
      <dsp:spPr>
        <a:xfrm>
          <a:off x="896288" y="1170630"/>
          <a:ext cx="623440" cy="31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900" kern="1200">
              <a:solidFill>
                <a:schemeClr val="accent1">
                  <a:lumMod val="25000"/>
                </a:schemeClr>
              </a:solidFill>
            </a:rPr>
            <a:t>Attrarre</a:t>
          </a:r>
        </a:p>
      </dsp:txBody>
      <dsp:txXfrm>
        <a:off x="896288" y="1170630"/>
        <a:ext cx="623440" cy="311645"/>
      </dsp:txXfrm>
    </dsp:sp>
    <dsp:sp modelId="{34E80827-E7D4-4C4D-BB60-29F6F96F17A5}">
      <dsp:nvSpPr>
        <dsp:cNvPr id="0" name=""/>
        <dsp:cNvSpPr/>
      </dsp:nvSpPr>
      <dsp:spPr>
        <a:xfrm>
          <a:off x="336687" y="1410250"/>
          <a:ext cx="1121940" cy="1122110"/>
        </a:xfrm>
        <a:prstGeom prst="leftCircularArrow">
          <a:avLst>
            <a:gd name="adj1" fmla="val 10980"/>
            <a:gd name="adj2" fmla="val 1142322"/>
            <a:gd name="adj3" fmla="val 6300000"/>
            <a:gd name="adj4" fmla="val 18900000"/>
            <a:gd name="adj5" fmla="val 12500"/>
          </a:avLst>
        </a:prstGeom>
        <a:solidFill>
          <a:schemeClr val="accent4">
            <a:hueOff val="5571487"/>
            <a:satOff val="19812"/>
            <a:lumOff val="44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CA21E0-4A99-4C62-858A-5CDB153479CA}">
      <dsp:nvSpPr>
        <dsp:cNvPr id="0" name=""/>
        <dsp:cNvSpPr/>
      </dsp:nvSpPr>
      <dsp:spPr>
        <a:xfrm>
          <a:off x="585937" y="1819095"/>
          <a:ext cx="623440" cy="31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900" kern="1200">
              <a:solidFill>
                <a:schemeClr val="accent1">
                  <a:lumMod val="25000"/>
                </a:schemeClr>
              </a:solidFill>
            </a:rPr>
            <a:t>Motivare e Coinvolgere</a:t>
          </a:r>
        </a:p>
      </dsp:txBody>
      <dsp:txXfrm>
        <a:off x="585937" y="1819095"/>
        <a:ext cx="623440" cy="311645"/>
      </dsp:txXfrm>
    </dsp:sp>
    <dsp:sp modelId="{F057E8AB-5AFE-4D0C-84D1-0B94E4324BCA}">
      <dsp:nvSpPr>
        <dsp:cNvPr id="0" name=""/>
        <dsp:cNvSpPr/>
      </dsp:nvSpPr>
      <dsp:spPr>
        <a:xfrm>
          <a:off x="728155" y="2132139"/>
          <a:ext cx="963920" cy="964306"/>
        </a:xfrm>
        <a:prstGeom prst="blockArc">
          <a:avLst>
            <a:gd name="adj1" fmla="val 13500000"/>
            <a:gd name="adj2" fmla="val 10800000"/>
            <a:gd name="adj3" fmla="val 12740"/>
          </a:avLst>
        </a:prstGeom>
        <a:solidFill>
          <a:schemeClr val="accent4">
            <a:hueOff val="11142974"/>
            <a:satOff val="39624"/>
            <a:lumOff val="8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195B44-5FA8-404E-A662-E62F2F422400}">
      <dsp:nvSpPr>
        <dsp:cNvPr id="0" name=""/>
        <dsp:cNvSpPr/>
      </dsp:nvSpPr>
      <dsp:spPr>
        <a:xfrm>
          <a:off x="897762" y="2468493"/>
          <a:ext cx="623440" cy="31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900" kern="1200" dirty="0">
              <a:solidFill>
                <a:schemeClr val="accent1">
                  <a:lumMod val="25000"/>
                </a:schemeClr>
              </a:solidFill>
            </a:rPr>
            <a:t>Trattenere</a:t>
          </a:r>
        </a:p>
      </dsp:txBody>
      <dsp:txXfrm>
        <a:off x="897762" y="2468493"/>
        <a:ext cx="623440" cy="311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AACF5-2C82-40FC-B090-58AE6E892AFA}">
      <dsp:nvSpPr>
        <dsp:cNvPr id="0" name=""/>
        <dsp:cNvSpPr/>
      </dsp:nvSpPr>
      <dsp:spPr>
        <a:xfrm>
          <a:off x="3335847" y="2465076"/>
          <a:ext cx="1790805" cy="116003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171351"/>
              <a:satOff val="7464"/>
              <a:lumOff val="-358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311150">
            <a:lnSpc>
              <a:spcPct val="90000"/>
            </a:lnSpc>
            <a:spcBef>
              <a:spcPct val="0"/>
            </a:spcBef>
            <a:spcAft>
              <a:spcPct val="15000"/>
            </a:spcAft>
            <a:buChar char="•"/>
          </a:pPr>
          <a:r>
            <a:rPr lang="it-IT" sz="700" kern="1200"/>
            <a:t>Politiche retributive</a:t>
          </a:r>
        </a:p>
        <a:p>
          <a:pPr marL="57150" lvl="1" indent="-57150" algn="l" defTabSz="311150">
            <a:lnSpc>
              <a:spcPct val="90000"/>
            </a:lnSpc>
            <a:spcBef>
              <a:spcPct val="0"/>
            </a:spcBef>
            <a:spcAft>
              <a:spcPct val="15000"/>
            </a:spcAft>
            <a:buChar char="•"/>
          </a:pPr>
          <a:r>
            <a:rPr lang="it-IT" sz="700" kern="1200"/>
            <a:t>Premi e Incentivi su risultati e performance individuali</a:t>
          </a:r>
        </a:p>
        <a:p>
          <a:pPr marL="57150" lvl="1" indent="-57150" algn="l" defTabSz="311150">
            <a:lnSpc>
              <a:spcPct val="90000"/>
            </a:lnSpc>
            <a:spcBef>
              <a:spcPct val="0"/>
            </a:spcBef>
            <a:spcAft>
              <a:spcPct val="15000"/>
            </a:spcAft>
            <a:buChar char="•"/>
          </a:pPr>
          <a:r>
            <a:rPr lang="it-IT" sz="700" kern="1200"/>
            <a:t>Incentivi di lungo termine: stock options, piani ultrannuali</a:t>
          </a:r>
        </a:p>
      </dsp:txBody>
      <dsp:txXfrm>
        <a:off x="3898571" y="2780567"/>
        <a:ext cx="1202600" cy="819063"/>
      </dsp:txXfrm>
    </dsp:sp>
    <dsp:sp modelId="{59FE5506-C2F6-410F-BC40-1040E0FBBB05}">
      <dsp:nvSpPr>
        <dsp:cNvPr id="0" name=""/>
        <dsp:cNvSpPr/>
      </dsp:nvSpPr>
      <dsp:spPr>
        <a:xfrm>
          <a:off x="298929" y="2465076"/>
          <a:ext cx="1790805" cy="116003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311150">
            <a:lnSpc>
              <a:spcPct val="90000"/>
            </a:lnSpc>
            <a:spcBef>
              <a:spcPct val="0"/>
            </a:spcBef>
            <a:spcAft>
              <a:spcPct val="15000"/>
            </a:spcAft>
            <a:buChar char="•"/>
          </a:pPr>
          <a:r>
            <a:rPr lang="it-IT" sz="700" kern="1200"/>
            <a:t>Salute, assicurazioni, sostegno al reddito</a:t>
          </a:r>
        </a:p>
        <a:p>
          <a:pPr marL="57150" lvl="1" indent="-57150" algn="l" defTabSz="311150">
            <a:lnSpc>
              <a:spcPct val="90000"/>
            </a:lnSpc>
            <a:spcBef>
              <a:spcPct val="0"/>
            </a:spcBef>
            <a:spcAft>
              <a:spcPct val="15000"/>
            </a:spcAft>
            <a:buChar char="•"/>
          </a:pPr>
          <a:r>
            <a:rPr lang="it-IT" sz="700" kern="1200"/>
            <a:t>Piani pensione integrativa</a:t>
          </a:r>
        </a:p>
        <a:p>
          <a:pPr marL="57150" lvl="1" indent="-57150" algn="l" defTabSz="311150">
            <a:lnSpc>
              <a:spcPct val="90000"/>
            </a:lnSpc>
            <a:spcBef>
              <a:spcPct val="0"/>
            </a:spcBef>
            <a:spcAft>
              <a:spcPct val="15000"/>
            </a:spcAft>
            <a:buChar char="•"/>
          </a:pPr>
          <a:r>
            <a:rPr lang="it-IT" sz="700" kern="1200"/>
            <a:t>Conciliazione tempi vita-lavoro</a:t>
          </a:r>
        </a:p>
        <a:p>
          <a:pPr marL="57150" lvl="1" indent="-57150" algn="l" defTabSz="311150">
            <a:lnSpc>
              <a:spcPct val="90000"/>
            </a:lnSpc>
            <a:spcBef>
              <a:spcPct val="0"/>
            </a:spcBef>
            <a:spcAft>
              <a:spcPct val="15000"/>
            </a:spcAft>
            <a:buChar char="•"/>
          </a:pPr>
          <a:r>
            <a:rPr lang="it-IT" sz="700" kern="1200"/>
            <a:t>Cultura e istruzione</a:t>
          </a:r>
        </a:p>
      </dsp:txBody>
      <dsp:txXfrm>
        <a:off x="324411" y="2780567"/>
        <a:ext cx="1202600" cy="819063"/>
      </dsp:txXfrm>
    </dsp:sp>
    <dsp:sp modelId="{993F5115-0ED6-4579-886E-B4EFB72B5973}">
      <dsp:nvSpPr>
        <dsp:cNvPr id="0" name=""/>
        <dsp:cNvSpPr/>
      </dsp:nvSpPr>
      <dsp:spPr>
        <a:xfrm>
          <a:off x="3220770" y="0"/>
          <a:ext cx="1790805" cy="116003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085675"/>
              <a:satOff val="3732"/>
              <a:lumOff val="-179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311150">
            <a:lnSpc>
              <a:spcPct val="90000"/>
            </a:lnSpc>
            <a:spcBef>
              <a:spcPct val="0"/>
            </a:spcBef>
            <a:spcAft>
              <a:spcPct val="15000"/>
            </a:spcAft>
            <a:buChar char="•"/>
          </a:pPr>
          <a:r>
            <a:rPr lang="it-IT" sz="700" kern="1200"/>
            <a:t>Cultura dell'impresa</a:t>
          </a:r>
        </a:p>
        <a:p>
          <a:pPr marL="57150" lvl="1" indent="-57150" algn="l" defTabSz="311150">
            <a:lnSpc>
              <a:spcPct val="90000"/>
            </a:lnSpc>
            <a:spcBef>
              <a:spcPct val="0"/>
            </a:spcBef>
            <a:spcAft>
              <a:spcPct val="15000"/>
            </a:spcAft>
            <a:buChar char="•"/>
          </a:pPr>
          <a:r>
            <a:rPr lang="it-IT" sz="700" kern="1200"/>
            <a:t>Relazioni</a:t>
          </a:r>
        </a:p>
        <a:p>
          <a:pPr marL="57150" lvl="1" indent="-57150" algn="l" defTabSz="311150">
            <a:lnSpc>
              <a:spcPct val="90000"/>
            </a:lnSpc>
            <a:spcBef>
              <a:spcPct val="0"/>
            </a:spcBef>
            <a:spcAft>
              <a:spcPct val="15000"/>
            </a:spcAft>
            <a:buChar char="•"/>
          </a:pPr>
          <a:r>
            <a:rPr lang="it-IT" sz="700" kern="1200"/>
            <a:t>Leadership e management</a:t>
          </a:r>
        </a:p>
        <a:p>
          <a:pPr marL="57150" lvl="1" indent="-57150" algn="l" defTabSz="311150">
            <a:lnSpc>
              <a:spcPct val="90000"/>
            </a:lnSpc>
            <a:spcBef>
              <a:spcPct val="0"/>
            </a:spcBef>
            <a:spcAft>
              <a:spcPct val="15000"/>
            </a:spcAft>
            <a:buChar char="•"/>
          </a:pPr>
          <a:r>
            <a:rPr lang="it-IT" sz="700" kern="1200"/>
            <a:t>Comunicazione</a:t>
          </a:r>
        </a:p>
        <a:p>
          <a:pPr marL="57150" lvl="1" indent="-57150" algn="l" defTabSz="311150">
            <a:lnSpc>
              <a:spcPct val="90000"/>
            </a:lnSpc>
            <a:spcBef>
              <a:spcPct val="0"/>
            </a:spcBef>
            <a:spcAft>
              <a:spcPct val="15000"/>
            </a:spcAft>
            <a:buChar char="•"/>
          </a:pPr>
          <a:r>
            <a:rPr lang="it-IT" sz="700" kern="1200"/>
            <a:t>Clima aziendale</a:t>
          </a:r>
        </a:p>
      </dsp:txBody>
      <dsp:txXfrm>
        <a:off x="3783493" y="25482"/>
        <a:ext cx="1202600" cy="819063"/>
      </dsp:txXfrm>
    </dsp:sp>
    <dsp:sp modelId="{64D44FBB-F346-4544-A923-31E030880363}">
      <dsp:nvSpPr>
        <dsp:cNvPr id="0" name=""/>
        <dsp:cNvSpPr/>
      </dsp:nvSpPr>
      <dsp:spPr>
        <a:xfrm>
          <a:off x="298929" y="0"/>
          <a:ext cx="1790805" cy="116003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311150">
            <a:lnSpc>
              <a:spcPct val="90000"/>
            </a:lnSpc>
            <a:spcBef>
              <a:spcPct val="0"/>
            </a:spcBef>
            <a:spcAft>
              <a:spcPct val="15000"/>
            </a:spcAft>
            <a:buChar char="•"/>
          </a:pPr>
          <a:r>
            <a:rPr lang="it-IT" sz="700" kern="1200"/>
            <a:t>Piani di carriera</a:t>
          </a:r>
        </a:p>
        <a:p>
          <a:pPr marL="57150" lvl="1" indent="-57150" algn="l" defTabSz="311150">
            <a:lnSpc>
              <a:spcPct val="90000"/>
            </a:lnSpc>
            <a:spcBef>
              <a:spcPct val="0"/>
            </a:spcBef>
            <a:spcAft>
              <a:spcPct val="15000"/>
            </a:spcAft>
            <a:buChar char="•"/>
          </a:pPr>
          <a:r>
            <a:rPr lang="it-IT" sz="700" kern="1200"/>
            <a:t>Piani formativi</a:t>
          </a:r>
        </a:p>
        <a:p>
          <a:pPr marL="57150" lvl="1" indent="-57150" algn="l" defTabSz="311150">
            <a:lnSpc>
              <a:spcPct val="90000"/>
            </a:lnSpc>
            <a:spcBef>
              <a:spcPct val="0"/>
            </a:spcBef>
            <a:spcAft>
              <a:spcPct val="15000"/>
            </a:spcAft>
            <a:buChar char="•"/>
          </a:pPr>
          <a:r>
            <a:rPr lang="it-IT" sz="700" kern="1200"/>
            <a:t>Sviluppo dei talenti</a:t>
          </a:r>
        </a:p>
        <a:p>
          <a:pPr marL="57150" lvl="1" indent="-57150" algn="l" defTabSz="311150">
            <a:lnSpc>
              <a:spcPct val="90000"/>
            </a:lnSpc>
            <a:spcBef>
              <a:spcPct val="0"/>
            </a:spcBef>
            <a:spcAft>
              <a:spcPct val="15000"/>
            </a:spcAft>
            <a:buChar char="•"/>
          </a:pPr>
          <a:r>
            <a:rPr lang="it-IT" sz="700" kern="1200"/>
            <a:t>Passaggi generazionali</a:t>
          </a:r>
        </a:p>
        <a:p>
          <a:pPr marL="57150" lvl="1" indent="-57150" algn="l" defTabSz="311150">
            <a:lnSpc>
              <a:spcPct val="90000"/>
            </a:lnSpc>
            <a:spcBef>
              <a:spcPct val="0"/>
            </a:spcBef>
            <a:spcAft>
              <a:spcPct val="15000"/>
            </a:spcAft>
            <a:buChar char="•"/>
          </a:pPr>
          <a:r>
            <a:rPr lang="it-IT" sz="700" kern="1200"/>
            <a:t>Mobilità internazionale</a:t>
          </a:r>
        </a:p>
      </dsp:txBody>
      <dsp:txXfrm>
        <a:off x="324411" y="25482"/>
        <a:ext cx="1202600" cy="819063"/>
      </dsp:txXfrm>
    </dsp:sp>
    <dsp:sp modelId="{730D8FA8-A31F-4F8B-B8A8-B6E9EF8249C0}">
      <dsp:nvSpPr>
        <dsp:cNvPr id="0" name=""/>
        <dsp:cNvSpPr/>
      </dsp:nvSpPr>
      <dsp:spPr>
        <a:xfrm>
          <a:off x="1049327" y="206631"/>
          <a:ext cx="1569673" cy="1569673"/>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it-IT" sz="1000" b="1" kern="1200" dirty="0">
              <a:solidFill>
                <a:schemeClr val="accent1">
                  <a:lumMod val="25000"/>
                </a:schemeClr>
              </a:solidFill>
            </a:rPr>
            <a:t>FORMAZIONE E SVILUPPO</a:t>
          </a:r>
        </a:p>
      </dsp:txBody>
      <dsp:txXfrm>
        <a:off x="1509074" y="666378"/>
        <a:ext cx="1109926" cy="1109926"/>
      </dsp:txXfrm>
    </dsp:sp>
    <dsp:sp modelId="{DE3A606A-6E56-4F7E-9886-0962DD0AFA07}">
      <dsp:nvSpPr>
        <dsp:cNvPr id="0" name=""/>
        <dsp:cNvSpPr/>
      </dsp:nvSpPr>
      <dsp:spPr>
        <a:xfrm rot="5400000">
          <a:off x="2691503" y="206631"/>
          <a:ext cx="1569673" cy="1569673"/>
        </a:xfrm>
        <a:prstGeom prst="pieWedge">
          <a:avLst/>
        </a:prstGeom>
        <a:solidFill>
          <a:schemeClr val="accent5">
            <a:hueOff val="1085675"/>
            <a:satOff val="3732"/>
            <a:lumOff val="-179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it-IT" sz="1000" b="1" kern="1200" dirty="0"/>
            <a:t>AMBIENTE DI LAVORO</a:t>
          </a:r>
        </a:p>
      </dsp:txBody>
      <dsp:txXfrm rot="-5400000">
        <a:off x="2691503" y="666378"/>
        <a:ext cx="1109926" cy="1109926"/>
      </dsp:txXfrm>
    </dsp:sp>
    <dsp:sp modelId="{C5046F4E-7F60-4C0D-A30C-28FF65F49691}">
      <dsp:nvSpPr>
        <dsp:cNvPr id="0" name=""/>
        <dsp:cNvSpPr/>
      </dsp:nvSpPr>
      <dsp:spPr>
        <a:xfrm rot="10800000">
          <a:off x="2691503" y="1848807"/>
          <a:ext cx="1569673" cy="1569673"/>
        </a:xfrm>
        <a:prstGeom prst="pieWedg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it-IT" sz="1200" b="1" kern="1200" dirty="0"/>
            <a:t>REMUNERAZIONE</a:t>
          </a:r>
          <a:endParaRPr lang="it-IT" sz="800" b="1" kern="1200" dirty="0"/>
        </a:p>
      </dsp:txBody>
      <dsp:txXfrm rot="10800000">
        <a:off x="2691503" y="1848807"/>
        <a:ext cx="1109926" cy="1109926"/>
      </dsp:txXfrm>
    </dsp:sp>
    <dsp:sp modelId="{2E648E69-1B5C-406E-B804-EE06736C57D5}">
      <dsp:nvSpPr>
        <dsp:cNvPr id="0" name=""/>
        <dsp:cNvSpPr/>
      </dsp:nvSpPr>
      <dsp:spPr>
        <a:xfrm rot="16200000">
          <a:off x="1049327" y="1848807"/>
          <a:ext cx="1569673" cy="1569673"/>
        </a:xfrm>
        <a:prstGeom prst="pieWedge">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a:t>WELFARE</a:t>
          </a:r>
        </a:p>
      </dsp:txBody>
      <dsp:txXfrm rot="5400000">
        <a:off x="1509074" y="1848807"/>
        <a:ext cx="1109926" cy="1109926"/>
      </dsp:txXfrm>
    </dsp:sp>
    <dsp:sp modelId="{D2E449AE-F021-4C7D-A8D5-16886230D2CF}">
      <dsp:nvSpPr>
        <dsp:cNvPr id="0" name=""/>
        <dsp:cNvSpPr/>
      </dsp:nvSpPr>
      <dsp:spPr>
        <a:xfrm>
          <a:off x="2384275" y="1414381"/>
          <a:ext cx="541954" cy="471264"/>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DF7F65-F142-418A-A0E7-31DB3B62D55F}">
      <dsp:nvSpPr>
        <dsp:cNvPr id="0" name=""/>
        <dsp:cNvSpPr/>
      </dsp:nvSpPr>
      <dsp:spPr>
        <a:xfrm rot="10800000">
          <a:off x="2384275" y="1761041"/>
          <a:ext cx="541954" cy="471264"/>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2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000" b="1">
                <a:solidFill>
                  <a:schemeClr val="tx1"/>
                </a:solidFill>
                <a:latin typeface="Arial" charset="0"/>
                <a:cs typeface="Times New Roman" pitchFamily="1" charset="0"/>
              </a:defRPr>
            </a:lvl1pPr>
            <a:lvl2pPr marL="742950" indent="-285750" defTabSz="923925" eaLnBrk="0" hangingPunct="0">
              <a:defRPr sz="1000" b="1">
                <a:solidFill>
                  <a:schemeClr val="tx1"/>
                </a:solidFill>
                <a:latin typeface="Arial" charset="0"/>
                <a:cs typeface="Times New Roman" pitchFamily="1" charset="0"/>
              </a:defRPr>
            </a:lvl2pPr>
            <a:lvl3pPr marL="1143000" indent="-228600" defTabSz="923925" eaLnBrk="0" hangingPunct="0">
              <a:defRPr sz="1000" b="1">
                <a:solidFill>
                  <a:schemeClr val="tx1"/>
                </a:solidFill>
                <a:latin typeface="Arial" charset="0"/>
                <a:cs typeface="Times New Roman" pitchFamily="1" charset="0"/>
              </a:defRPr>
            </a:lvl3pPr>
            <a:lvl4pPr marL="1600200" indent="-228600" defTabSz="923925" eaLnBrk="0" hangingPunct="0">
              <a:defRPr sz="1000" b="1">
                <a:solidFill>
                  <a:schemeClr val="tx1"/>
                </a:solidFill>
                <a:latin typeface="Arial" charset="0"/>
                <a:cs typeface="Times New Roman" pitchFamily="1" charset="0"/>
              </a:defRPr>
            </a:lvl4pPr>
            <a:lvl5pPr marL="2057400" indent="-228600" defTabSz="923925" eaLnBrk="0" hangingPunct="0">
              <a:defRPr sz="1000" b="1">
                <a:solidFill>
                  <a:schemeClr val="tx1"/>
                </a:solidFill>
                <a:latin typeface="Arial" charset="0"/>
                <a:cs typeface="Times New Roman" pitchFamily="1" charset="0"/>
              </a:defRPr>
            </a:lvl5pPr>
            <a:lvl6pPr marL="2514600" indent="-228600" algn="ctr" defTabSz="923925"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6pPr>
            <a:lvl7pPr marL="2971800" indent="-228600" algn="ctr" defTabSz="923925"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7pPr>
            <a:lvl8pPr marL="3429000" indent="-228600" algn="ctr" defTabSz="923925"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8pPr>
            <a:lvl9pPr marL="3886200" indent="-228600" algn="ctr" defTabSz="923925"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9pPr>
          </a:lstStyle>
          <a:p>
            <a:pPr eaLnBrk="1" hangingPunct="1"/>
            <a:fld id="{E82BCA50-E1BC-4C3E-908A-2BB9404B1DD9}" type="slidenum">
              <a:rPr lang="fr-FR" altLang="it-IT" sz="1200" b="0" smtClean="0"/>
              <a:pPr eaLnBrk="1" hangingPunct="1"/>
              <a:t>1</a:t>
            </a:fld>
            <a:endParaRPr lang="fr-FR" altLang="it-IT" sz="1200" b="0"/>
          </a:p>
        </p:txBody>
      </p:sp>
      <p:sp>
        <p:nvSpPr>
          <p:cNvPr id="18435" name="Rectangle 2"/>
          <p:cNvSpPr>
            <a:spLocks noGrp="1" noRot="1" noChangeAspect="1" noChangeArrowheads="1" noTextEdit="1"/>
          </p:cNvSpPr>
          <p:nvPr>
            <p:ph type="sldImg"/>
          </p:nvPr>
        </p:nvSpPr>
        <p:spPr>
          <a:xfrm>
            <a:off x="790575" y="774700"/>
            <a:ext cx="5257800" cy="3714750"/>
          </a:xfrm>
          <a:ln/>
        </p:spPr>
      </p:sp>
      <p:sp>
        <p:nvSpPr>
          <p:cNvPr id="18436" name="Rectangle 3"/>
          <p:cNvSpPr>
            <a:spLocks noGrp="1" noChangeArrowheads="1"/>
          </p:cNvSpPr>
          <p:nvPr>
            <p:ph type="body" idx="1"/>
          </p:nvPr>
        </p:nvSpPr>
        <p:spPr>
          <a:xfrm>
            <a:off x="934045" y="4721226"/>
            <a:ext cx="4974141" cy="4487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2083844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573732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2681955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213590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393626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329529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2477860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978280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3298672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21427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92188" y="3228975"/>
            <a:ext cx="7942262" cy="3059113"/>
          </a:xfrm>
          <a:prstGeom prst="rect">
            <a:avLst/>
          </a:prstGeom>
        </p:spPr>
        <p:txBody>
          <a:bodyPr lIns="83796" tIns="41898" rIns="83796" bIns="41898">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349838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3121325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425628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4138483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2279897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961279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2350971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285949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3863495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3377668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728755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586394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dirty="0"/>
          </a:p>
        </p:txBody>
      </p:sp>
    </p:spTree>
    <p:extLst>
      <p:ext uri="{BB962C8B-B14F-4D97-AF65-F5344CB8AC3E}">
        <p14:creationId xmlns:p14="http://schemas.microsoft.com/office/powerpoint/2010/main" val="1867625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773617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3350789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911214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2069883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416309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77581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814802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23396154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2701301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1441124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6430727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40929063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3636618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3111972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2204190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52621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221662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215260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3836391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439286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6435440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34366808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26790230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3827057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26425404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30865656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06644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8524822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8688748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966279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42460569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1681445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41946485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7819803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31430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8454080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4477061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307933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8013580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32139666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24416337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extLst>
      <p:ext uri="{BB962C8B-B14F-4D97-AF65-F5344CB8AC3E}">
        <p14:creationId xmlns:p14="http://schemas.microsoft.com/office/powerpoint/2010/main" val="10563328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dirty="0"/>
          </a:p>
        </p:txBody>
      </p:sp>
    </p:spTree>
    <p:extLst>
      <p:ext uri="{BB962C8B-B14F-4D97-AF65-F5344CB8AC3E}">
        <p14:creationId xmlns:p14="http://schemas.microsoft.com/office/powerpoint/2010/main" val="3162444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796" tIns="41898" rIns="83796" bIns="41898">
            <a:normAutofit fontScale="25000" lnSpcReduction="20000"/>
          </a:bodyPr>
          <a:lstStyle/>
          <a:p>
            <a:endParaRPr dirty="0"/>
          </a:p>
        </p:txBody>
      </p:sp>
    </p:spTree>
    <p:extLst>
      <p:ext uri="{BB962C8B-B14F-4D97-AF65-F5344CB8AC3E}">
        <p14:creationId xmlns:p14="http://schemas.microsoft.com/office/powerpoint/2010/main" val="376257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Line 6"/>
          <p:cNvSpPr>
            <a:spLocks noChangeShapeType="1"/>
          </p:cNvSpPr>
          <p:nvPr/>
        </p:nvSpPr>
        <p:spPr bwMode="auto">
          <a:xfrm>
            <a:off x="0" y="6872567"/>
            <a:ext cx="10693400" cy="0"/>
          </a:xfrm>
          <a:prstGeom prst="line">
            <a:avLst/>
          </a:prstGeom>
          <a:noFill/>
          <a:ln w="9525">
            <a:solidFill>
              <a:schemeClr val="hlink"/>
            </a:solidFill>
            <a:round/>
            <a:headEnd/>
            <a:tailEnd/>
          </a:ln>
          <a:effectLst/>
        </p:spPr>
        <p:txBody>
          <a:bodyPr/>
          <a:lstStyle/>
          <a:p>
            <a:pPr>
              <a:defRPr/>
            </a:pPr>
            <a:endParaRPr lang="it-IT" sz="1943"/>
          </a:p>
        </p:txBody>
      </p:sp>
      <p:pic>
        <p:nvPicPr>
          <p:cNvPr id="5" name="Picture 7" descr="LOGOodcec17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95" y="267627"/>
            <a:ext cx="4195103" cy="96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4195103" y="295614"/>
            <a:ext cx="6169269" cy="725676"/>
          </a:xfrm>
          <a:prstGeom prst="rect">
            <a:avLst/>
          </a:prstGeom>
          <a:noFill/>
          <a:ln>
            <a:noFill/>
          </a:ln>
          <a:effectLst/>
          <a:extLst/>
        </p:spPr>
        <p:txBody>
          <a:bodyPr lIns="103407" tIns="51703" rIns="103407" bIns="51703">
            <a:spAutoFit/>
          </a:bodyPr>
          <a:lstStyle>
            <a:lvl1pPr algn="l" defTabSz="957263">
              <a:spcBef>
                <a:spcPct val="0"/>
              </a:spcBef>
              <a:defRPr>
                <a:solidFill>
                  <a:schemeClr val="tx1"/>
                </a:solidFill>
                <a:latin typeface="Arial" charset="0"/>
              </a:defRPr>
            </a:lvl1pPr>
            <a:lvl2pPr marL="479425" algn="l" defTabSz="957263">
              <a:spcBef>
                <a:spcPct val="0"/>
              </a:spcBef>
              <a:defRPr>
                <a:solidFill>
                  <a:schemeClr val="tx1"/>
                </a:solidFill>
                <a:latin typeface="Arial" charset="0"/>
              </a:defRPr>
            </a:lvl2pPr>
            <a:lvl3pPr marL="957263" algn="l" defTabSz="957263">
              <a:spcBef>
                <a:spcPct val="0"/>
              </a:spcBef>
              <a:defRPr>
                <a:solidFill>
                  <a:schemeClr val="tx1"/>
                </a:solidFill>
                <a:latin typeface="Arial" charset="0"/>
              </a:defRPr>
            </a:lvl3pPr>
            <a:lvl4pPr marL="1436688" algn="l" defTabSz="957263">
              <a:spcBef>
                <a:spcPct val="0"/>
              </a:spcBef>
              <a:defRPr>
                <a:solidFill>
                  <a:schemeClr val="tx1"/>
                </a:solidFill>
                <a:latin typeface="Arial" charset="0"/>
              </a:defRPr>
            </a:lvl4pPr>
            <a:lvl5pPr marL="1916113" algn="l" defTabSz="957263">
              <a:spcBef>
                <a:spcPct val="0"/>
              </a:spcBef>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r">
              <a:lnSpc>
                <a:spcPct val="110000"/>
              </a:lnSpc>
              <a:spcBef>
                <a:spcPct val="20000"/>
              </a:spcBef>
              <a:defRPr/>
            </a:pPr>
            <a:r>
              <a:rPr lang="it-IT" sz="1943">
                <a:solidFill>
                  <a:schemeClr val="hlink"/>
                </a:solidFill>
                <a:latin typeface="Tahoma" pitchFamily="1" charset="0"/>
              </a:rPr>
              <a:t>S.A.F.</a:t>
            </a:r>
            <a:r>
              <a:rPr lang="it-IT" sz="1727">
                <a:solidFill>
                  <a:schemeClr val="hlink"/>
                </a:solidFill>
                <a:latin typeface="Tahoma" pitchFamily="1" charset="0"/>
              </a:rPr>
              <a:t>  </a:t>
            </a:r>
            <a:br>
              <a:rPr lang="it-IT" sz="1727">
                <a:solidFill>
                  <a:schemeClr val="hlink"/>
                </a:solidFill>
                <a:latin typeface="Tahoma" pitchFamily="1" charset="0"/>
              </a:rPr>
            </a:br>
            <a:r>
              <a:rPr lang="it-IT" sz="1727">
                <a:solidFill>
                  <a:schemeClr val="hlink"/>
                </a:solidFill>
                <a:latin typeface="Tahoma" pitchFamily="1" charset="0"/>
              </a:rPr>
              <a:t>SCUOLA  DI  ALTA  FORMAZIONE LUIGI MARTINO </a:t>
            </a:r>
          </a:p>
        </p:txBody>
      </p:sp>
      <p:sp>
        <p:nvSpPr>
          <p:cNvPr id="577538" name="Rectangle 2"/>
          <p:cNvSpPr>
            <a:spLocks noGrp="1" noChangeArrowheads="1"/>
          </p:cNvSpPr>
          <p:nvPr>
            <p:ph type="ctrTitle"/>
          </p:nvPr>
        </p:nvSpPr>
        <p:spPr>
          <a:xfrm>
            <a:off x="802005" y="2347413"/>
            <a:ext cx="9089390" cy="1619750"/>
          </a:xfrm>
        </p:spPr>
        <p:txBody>
          <a:bodyPr/>
          <a:lstStyle>
            <a:lvl1pPr algn="ctr">
              <a:defRPr/>
            </a:lvl1pPr>
          </a:lstStyle>
          <a:p>
            <a:pPr lvl="0"/>
            <a:r>
              <a:rPr lang="it-IT" noProof="0"/>
              <a:t>Fare clic per modificare lo stile del titolo</a:t>
            </a:r>
          </a:p>
        </p:txBody>
      </p:sp>
      <p:sp>
        <p:nvSpPr>
          <p:cNvPr id="577539" name="Rectangle 3"/>
          <p:cNvSpPr>
            <a:spLocks noGrp="1" noChangeArrowheads="1"/>
          </p:cNvSpPr>
          <p:nvPr>
            <p:ph type="subTitle" idx="1"/>
          </p:nvPr>
        </p:nvSpPr>
        <p:spPr>
          <a:xfrm>
            <a:off x="1604010" y="4282016"/>
            <a:ext cx="7485380" cy="1931106"/>
          </a:xfrm>
        </p:spPr>
        <p:txBody>
          <a:bodyPr/>
          <a:lstStyle>
            <a:lvl1pPr algn="ctr">
              <a:defRPr sz="3023"/>
            </a:lvl1pPr>
          </a:lstStyle>
          <a:p>
            <a:pPr lvl="0"/>
            <a:r>
              <a:rPr lang="it-IT" noProof="0"/>
              <a:t>Fare clic per modificare lo stile del sottotitolo dello schema</a:t>
            </a:r>
          </a:p>
        </p:txBody>
      </p:sp>
    </p:spTree>
    <p:extLst>
      <p:ext uri="{BB962C8B-B14F-4D97-AF65-F5344CB8AC3E}">
        <p14:creationId xmlns:p14="http://schemas.microsoft.com/office/powerpoint/2010/main" val="1724479992"/>
      </p:ext>
    </p:extLst>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80235954"/>
      </p:ext>
    </p:extLst>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52715" y="83962"/>
            <a:ext cx="2406015" cy="666616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4670" y="83962"/>
            <a:ext cx="7053531" cy="666616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52525098"/>
      </p:ext>
    </p:extLst>
  </p:cSld>
  <p:clrMapOvr>
    <a:masterClrMapping/>
  </p:clrMapOvr>
  <p:transitio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195597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08358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Calibri"/>
                <a:cs typeface="Calibri"/>
              </a:defRPr>
            </a:lvl1pPr>
          </a:lstStyle>
          <a:p>
            <a:endParaRPr/>
          </a:p>
        </p:txBody>
      </p:sp>
      <p:sp>
        <p:nvSpPr>
          <p:cNvPr id="3" name="Holder 3"/>
          <p:cNvSpPr>
            <a:spLocks noGrp="1"/>
          </p:cNvSpPr>
          <p:nvPr>
            <p:ph sz="half" idx="2"/>
          </p:nvPr>
        </p:nvSpPr>
        <p:spPr>
          <a:xfrm>
            <a:off x="534987" y="1737995"/>
            <a:ext cx="4654391"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0371" y="1737995"/>
            <a:ext cx="4654391"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88906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660725708"/>
      </p:ext>
    </p:extLst>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848" y="4855751"/>
            <a:ext cx="9089390" cy="1500805"/>
          </a:xfrm>
        </p:spPr>
        <p:txBody>
          <a:bodyPr anchor="t"/>
          <a:lstStyle>
            <a:lvl1pPr algn="l">
              <a:defRPr sz="4318" b="1" cap="all"/>
            </a:lvl1pPr>
          </a:lstStyle>
          <a:p>
            <a:r>
              <a:rPr lang="it-IT"/>
              <a:t>Fare clic per modificare lo stile del titolo</a:t>
            </a:r>
          </a:p>
        </p:txBody>
      </p:sp>
      <p:sp>
        <p:nvSpPr>
          <p:cNvPr id="3" name="Segnaposto testo 2"/>
          <p:cNvSpPr>
            <a:spLocks noGrp="1"/>
          </p:cNvSpPr>
          <p:nvPr>
            <p:ph type="body" idx="1"/>
          </p:nvPr>
        </p:nvSpPr>
        <p:spPr>
          <a:xfrm>
            <a:off x="844848" y="3202768"/>
            <a:ext cx="9089390" cy="1652984"/>
          </a:xfrm>
        </p:spPr>
        <p:txBody>
          <a:bodyPr anchor="b"/>
          <a:lstStyle>
            <a:lvl1pPr marL="0" indent="0">
              <a:buNone/>
              <a:defRPr sz="2159"/>
            </a:lvl1pPr>
            <a:lvl2pPr marL="493547" indent="0">
              <a:buNone/>
              <a:defRPr sz="1943"/>
            </a:lvl2pPr>
            <a:lvl3pPr marL="987095" indent="0">
              <a:buNone/>
              <a:defRPr sz="1727"/>
            </a:lvl3pPr>
            <a:lvl4pPr marL="1480642" indent="0">
              <a:buNone/>
              <a:defRPr sz="1511"/>
            </a:lvl4pPr>
            <a:lvl5pPr marL="1974190" indent="0">
              <a:buNone/>
              <a:defRPr sz="1511"/>
            </a:lvl5pPr>
            <a:lvl6pPr marL="2467737" indent="0">
              <a:buNone/>
              <a:defRPr sz="1511"/>
            </a:lvl6pPr>
            <a:lvl7pPr marL="2961284" indent="0">
              <a:buNone/>
              <a:defRPr sz="1511"/>
            </a:lvl7pPr>
            <a:lvl8pPr marL="3454832" indent="0">
              <a:buNone/>
              <a:defRPr sz="1511"/>
            </a:lvl8pPr>
            <a:lvl9pPr marL="3948379" indent="0">
              <a:buNone/>
              <a:defRPr sz="1511"/>
            </a:lvl9pPr>
          </a:lstStyle>
          <a:p>
            <a:pPr lvl="0"/>
            <a:r>
              <a:rPr lang="it-IT"/>
              <a:t>Modifica gli stili del testo dello schema</a:t>
            </a:r>
          </a:p>
        </p:txBody>
      </p:sp>
    </p:spTree>
    <p:extLst>
      <p:ext uri="{BB962C8B-B14F-4D97-AF65-F5344CB8AC3E}">
        <p14:creationId xmlns:p14="http://schemas.microsoft.com/office/powerpoint/2010/main" val="2532068012"/>
      </p:ext>
    </p:extLst>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4670" y="1763184"/>
            <a:ext cx="4729773" cy="4986941"/>
          </a:xfrm>
        </p:spPr>
        <p:txBody>
          <a:bodyPr/>
          <a:lstStyle>
            <a:lvl1pPr>
              <a:defRPr sz="3023"/>
            </a:lvl1pPr>
            <a:lvl2pPr>
              <a:defRPr sz="2591"/>
            </a:lvl2pPr>
            <a:lvl3pPr>
              <a:defRPr sz="2159"/>
            </a:lvl3pPr>
            <a:lvl4pPr>
              <a:defRPr sz="1943"/>
            </a:lvl4pPr>
            <a:lvl5pPr>
              <a:defRPr sz="1943"/>
            </a:lvl5pPr>
            <a:lvl6pPr>
              <a:defRPr sz="1943"/>
            </a:lvl6pPr>
            <a:lvl7pPr>
              <a:defRPr sz="1943"/>
            </a:lvl7pPr>
            <a:lvl8pPr>
              <a:defRPr sz="1943"/>
            </a:lvl8pPr>
            <a:lvl9pPr>
              <a:defRPr sz="1943"/>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428957" y="1763184"/>
            <a:ext cx="4729773" cy="4986941"/>
          </a:xfrm>
        </p:spPr>
        <p:txBody>
          <a:bodyPr/>
          <a:lstStyle>
            <a:lvl1pPr>
              <a:defRPr sz="3023"/>
            </a:lvl1pPr>
            <a:lvl2pPr>
              <a:defRPr sz="2591"/>
            </a:lvl2pPr>
            <a:lvl3pPr>
              <a:defRPr sz="2159"/>
            </a:lvl3pPr>
            <a:lvl4pPr>
              <a:defRPr sz="1943"/>
            </a:lvl4pPr>
            <a:lvl5pPr>
              <a:defRPr sz="1943"/>
            </a:lvl5pPr>
            <a:lvl6pPr>
              <a:defRPr sz="1943"/>
            </a:lvl6pPr>
            <a:lvl7pPr>
              <a:defRPr sz="1943"/>
            </a:lvl7pPr>
            <a:lvl8pPr>
              <a:defRPr sz="1943"/>
            </a:lvl8pPr>
            <a:lvl9pPr>
              <a:defRPr sz="1943"/>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95570171"/>
      </p:ext>
    </p:extLst>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4670" y="302610"/>
            <a:ext cx="9624060" cy="1259417"/>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534670" y="1691467"/>
            <a:ext cx="4724633" cy="704923"/>
          </a:xfrm>
        </p:spPr>
        <p:txBody>
          <a:bodyPr anchor="b"/>
          <a:lstStyle>
            <a:lvl1pPr marL="0" indent="0">
              <a:buNone/>
              <a:defRPr sz="2591" b="1"/>
            </a:lvl1pPr>
            <a:lvl2pPr marL="493547" indent="0">
              <a:buNone/>
              <a:defRPr sz="2159" b="1"/>
            </a:lvl2pPr>
            <a:lvl3pPr marL="987095" indent="0">
              <a:buNone/>
              <a:defRPr sz="1943" b="1"/>
            </a:lvl3pPr>
            <a:lvl4pPr marL="1480642" indent="0">
              <a:buNone/>
              <a:defRPr sz="1727" b="1"/>
            </a:lvl4pPr>
            <a:lvl5pPr marL="1974190" indent="0">
              <a:buNone/>
              <a:defRPr sz="1727" b="1"/>
            </a:lvl5pPr>
            <a:lvl6pPr marL="2467737" indent="0">
              <a:buNone/>
              <a:defRPr sz="1727" b="1"/>
            </a:lvl6pPr>
            <a:lvl7pPr marL="2961284" indent="0">
              <a:buNone/>
              <a:defRPr sz="1727" b="1"/>
            </a:lvl7pPr>
            <a:lvl8pPr marL="3454832" indent="0">
              <a:buNone/>
              <a:defRPr sz="1727" b="1"/>
            </a:lvl8pPr>
            <a:lvl9pPr marL="3948379" indent="0">
              <a:buNone/>
              <a:defRPr sz="1727" b="1"/>
            </a:lvl9pPr>
          </a:lstStyle>
          <a:p>
            <a:pPr lvl="0"/>
            <a:r>
              <a:rPr lang="it-IT"/>
              <a:t>Modifica gli stili del testo dello schema</a:t>
            </a:r>
          </a:p>
        </p:txBody>
      </p:sp>
      <p:sp>
        <p:nvSpPr>
          <p:cNvPr id="4" name="Segnaposto contenuto 3"/>
          <p:cNvSpPr>
            <a:spLocks noGrp="1"/>
          </p:cNvSpPr>
          <p:nvPr>
            <p:ph sz="half" idx="2"/>
          </p:nvPr>
        </p:nvSpPr>
        <p:spPr>
          <a:xfrm>
            <a:off x="534670" y="2396390"/>
            <a:ext cx="4724633" cy="4353734"/>
          </a:xfrm>
        </p:spPr>
        <p:txBody>
          <a:bodyPr/>
          <a:lstStyle>
            <a:lvl1pPr>
              <a:defRPr sz="2591"/>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432385" y="1691467"/>
            <a:ext cx="4726346" cy="704923"/>
          </a:xfrm>
        </p:spPr>
        <p:txBody>
          <a:bodyPr anchor="b"/>
          <a:lstStyle>
            <a:lvl1pPr marL="0" indent="0">
              <a:buNone/>
              <a:defRPr sz="2591" b="1"/>
            </a:lvl1pPr>
            <a:lvl2pPr marL="493547" indent="0">
              <a:buNone/>
              <a:defRPr sz="2159" b="1"/>
            </a:lvl2pPr>
            <a:lvl3pPr marL="987095" indent="0">
              <a:buNone/>
              <a:defRPr sz="1943" b="1"/>
            </a:lvl3pPr>
            <a:lvl4pPr marL="1480642" indent="0">
              <a:buNone/>
              <a:defRPr sz="1727" b="1"/>
            </a:lvl4pPr>
            <a:lvl5pPr marL="1974190" indent="0">
              <a:buNone/>
              <a:defRPr sz="1727" b="1"/>
            </a:lvl5pPr>
            <a:lvl6pPr marL="2467737" indent="0">
              <a:buNone/>
              <a:defRPr sz="1727" b="1"/>
            </a:lvl6pPr>
            <a:lvl7pPr marL="2961284" indent="0">
              <a:buNone/>
              <a:defRPr sz="1727" b="1"/>
            </a:lvl7pPr>
            <a:lvl8pPr marL="3454832" indent="0">
              <a:buNone/>
              <a:defRPr sz="1727" b="1"/>
            </a:lvl8pPr>
            <a:lvl9pPr marL="3948379" indent="0">
              <a:buNone/>
              <a:defRPr sz="1727" b="1"/>
            </a:lvl9pPr>
          </a:lstStyle>
          <a:p>
            <a:pPr lvl="0"/>
            <a:r>
              <a:rPr lang="it-IT"/>
              <a:t>Modifica gli stili del testo dello schema</a:t>
            </a:r>
          </a:p>
        </p:txBody>
      </p:sp>
      <p:sp>
        <p:nvSpPr>
          <p:cNvPr id="6" name="Segnaposto contenuto 5"/>
          <p:cNvSpPr>
            <a:spLocks noGrp="1"/>
          </p:cNvSpPr>
          <p:nvPr>
            <p:ph sz="quarter" idx="4"/>
          </p:nvPr>
        </p:nvSpPr>
        <p:spPr>
          <a:xfrm>
            <a:off x="5432385" y="2396390"/>
            <a:ext cx="4726346" cy="4353734"/>
          </a:xfrm>
        </p:spPr>
        <p:txBody>
          <a:bodyPr/>
          <a:lstStyle>
            <a:lvl1pPr>
              <a:defRPr sz="2591"/>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0448515"/>
      </p:ext>
    </p:extLst>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59543094"/>
      </p:ext>
    </p:extLst>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957099"/>
      </p:ext>
    </p:extLst>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670" y="300861"/>
            <a:ext cx="3518198" cy="1280407"/>
          </a:xfrm>
        </p:spPr>
        <p:txBody>
          <a:bodyPr anchor="b"/>
          <a:lstStyle>
            <a:lvl1pPr algn="l">
              <a:defRPr sz="2159" b="1"/>
            </a:lvl1pPr>
          </a:lstStyle>
          <a:p>
            <a:r>
              <a:rPr lang="it-IT"/>
              <a:t>Fare clic per modificare lo stile del titolo</a:t>
            </a:r>
          </a:p>
        </p:txBody>
      </p:sp>
      <p:sp>
        <p:nvSpPr>
          <p:cNvPr id="3" name="Segnaposto contenuto 2"/>
          <p:cNvSpPr>
            <a:spLocks noGrp="1"/>
          </p:cNvSpPr>
          <p:nvPr>
            <p:ph idx="1"/>
          </p:nvPr>
        </p:nvSpPr>
        <p:spPr>
          <a:xfrm>
            <a:off x="4181394" y="300861"/>
            <a:ext cx="5977336" cy="6449263"/>
          </a:xfrm>
        </p:spPr>
        <p:txBody>
          <a:bodyPr/>
          <a:lstStyle>
            <a:lvl1pPr>
              <a:defRPr sz="3454"/>
            </a:lvl1pPr>
            <a:lvl2pPr>
              <a:defRPr sz="3023"/>
            </a:lvl2pPr>
            <a:lvl3pPr>
              <a:defRPr sz="2591"/>
            </a:lvl3pPr>
            <a:lvl4pPr>
              <a:defRPr sz="2159"/>
            </a:lvl4pPr>
            <a:lvl5pPr>
              <a:defRPr sz="2159"/>
            </a:lvl5pPr>
            <a:lvl6pPr>
              <a:defRPr sz="2159"/>
            </a:lvl6pPr>
            <a:lvl7pPr>
              <a:defRPr sz="2159"/>
            </a:lvl7pPr>
            <a:lvl8pPr>
              <a:defRPr sz="2159"/>
            </a:lvl8pPr>
            <a:lvl9pPr>
              <a:defRPr sz="2159"/>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534670" y="1581268"/>
            <a:ext cx="3518198" cy="5168856"/>
          </a:xfrm>
        </p:spPr>
        <p:txBody>
          <a:bodyPr/>
          <a:lstStyle>
            <a:lvl1pPr marL="0" indent="0">
              <a:buNone/>
              <a:defRPr sz="1511"/>
            </a:lvl1pPr>
            <a:lvl2pPr marL="493547" indent="0">
              <a:buNone/>
              <a:defRPr sz="1295"/>
            </a:lvl2pPr>
            <a:lvl3pPr marL="987095" indent="0">
              <a:buNone/>
              <a:defRPr sz="1080"/>
            </a:lvl3pPr>
            <a:lvl4pPr marL="1480642" indent="0">
              <a:buNone/>
              <a:defRPr sz="972"/>
            </a:lvl4pPr>
            <a:lvl5pPr marL="1974190" indent="0">
              <a:buNone/>
              <a:defRPr sz="972"/>
            </a:lvl5pPr>
            <a:lvl6pPr marL="2467737" indent="0">
              <a:buNone/>
              <a:defRPr sz="972"/>
            </a:lvl6pPr>
            <a:lvl7pPr marL="2961284" indent="0">
              <a:buNone/>
              <a:defRPr sz="972"/>
            </a:lvl7pPr>
            <a:lvl8pPr marL="3454832" indent="0">
              <a:buNone/>
              <a:defRPr sz="972"/>
            </a:lvl8pPr>
            <a:lvl9pPr marL="3948379" indent="0">
              <a:buNone/>
              <a:defRPr sz="972"/>
            </a:lvl9pPr>
          </a:lstStyle>
          <a:p>
            <a:pPr lvl="0"/>
            <a:r>
              <a:rPr lang="it-IT"/>
              <a:t>Modifica gli stili del testo dello schema</a:t>
            </a:r>
          </a:p>
        </p:txBody>
      </p:sp>
    </p:spTree>
    <p:extLst>
      <p:ext uri="{BB962C8B-B14F-4D97-AF65-F5344CB8AC3E}">
        <p14:creationId xmlns:p14="http://schemas.microsoft.com/office/powerpoint/2010/main" val="1738229266"/>
      </p:ext>
    </p:extLst>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5838" y="5289550"/>
            <a:ext cx="6416040" cy="624461"/>
          </a:xfrm>
        </p:spPr>
        <p:txBody>
          <a:bodyPr anchor="b"/>
          <a:lstStyle>
            <a:lvl1pPr algn="l">
              <a:defRPr sz="2159" b="1"/>
            </a:lvl1pPr>
          </a:lstStyle>
          <a:p>
            <a:r>
              <a:rPr lang="it-IT"/>
              <a:t>Fare clic per modificare lo stile del titolo</a:t>
            </a:r>
          </a:p>
        </p:txBody>
      </p:sp>
      <p:sp>
        <p:nvSpPr>
          <p:cNvPr id="3" name="Segnaposto immagine 2"/>
          <p:cNvSpPr>
            <a:spLocks noGrp="1"/>
          </p:cNvSpPr>
          <p:nvPr>
            <p:ph type="pic" idx="1"/>
          </p:nvPr>
        </p:nvSpPr>
        <p:spPr>
          <a:xfrm>
            <a:off x="2095838" y="675187"/>
            <a:ext cx="6416040" cy="4533900"/>
          </a:xfrm>
        </p:spPr>
        <p:txBody>
          <a:bodyPr/>
          <a:lstStyle>
            <a:lvl1pPr marL="0" indent="0">
              <a:buNone/>
              <a:defRPr sz="3454"/>
            </a:lvl1pPr>
            <a:lvl2pPr marL="493547" indent="0">
              <a:buNone/>
              <a:defRPr sz="3023"/>
            </a:lvl2pPr>
            <a:lvl3pPr marL="987095" indent="0">
              <a:buNone/>
              <a:defRPr sz="2591"/>
            </a:lvl3pPr>
            <a:lvl4pPr marL="1480642" indent="0">
              <a:buNone/>
              <a:defRPr sz="2159"/>
            </a:lvl4pPr>
            <a:lvl5pPr marL="1974190" indent="0">
              <a:buNone/>
              <a:defRPr sz="2159"/>
            </a:lvl5pPr>
            <a:lvl6pPr marL="2467737" indent="0">
              <a:buNone/>
              <a:defRPr sz="2159"/>
            </a:lvl6pPr>
            <a:lvl7pPr marL="2961284" indent="0">
              <a:buNone/>
              <a:defRPr sz="2159"/>
            </a:lvl7pPr>
            <a:lvl8pPr marL="3454832" indent="0">
              <a:buNone/>
              <a:defRPr sz="2159"/>
            </a:lvl8pPr>
            <a:lvl9pPr marL="3948379" indent="0">
              <a:buNone/>
              <a:defRPr sz="2159"/>
            </a:lvl9pPr>
          </a:lstStyle>
          <a:p>
            <a:pPr lvl="0"/>
            <a:r>
              <a:rPr lang="it-IT" noProof="0"/>
              <a:t>Fare clic sull'icona per inserire un'immagine</a:t>
            </a:r>
          </a:p>
        </p:txBody>
      </p:sp>
      <p:sp>
        <p:nvSpPr>
          <p:cNvPr id="4" name="Segnaposto testo 3"/>
          <p:cNvSpPr>
            <a:spLocks noGrp="1"/>
          </p:cNvSpPr>
          <p:nvPr>
            <p:ph type="body" sz="half" idx="2"/>
          </p:nvPr>
        </p:nvSpPr>
        <p:spPr>
          <a:xfrm>
            <a:off x="2095838" y="5914011"/>
            <a:ext cx="6416040" cy="886839"/>
          </a:xfrm>
        </p:spPr>
        <p:txBody>
          <a:bodyPr/>
          <a:lstStyle>
            <a:lvl1pPr marL="0" indent="0">
              <a:buNone/>
              <a:defRPr sz="1511"/>
            </a:lvl1pPr>
            <a:lvl2pPr marL="493547" indent="0">
              <a:buNone/>
              <a:defRPr sz="1295"/>
            </a:lvl2pPr>
            <a:lvl3pPr marL="987095" indent="0">
              <a:buNone/>
              <a:defRPr sz="1080"/>
            </a:lvl3pPr>
            <a:lvl4pPr marL="1480642" indent="0">
              <a:buNone/>
              <a:defRPr sz="972"/>
            </a:lvl4pPr>
            <a:lvl5pPr marL="1974190" indent="0">
              <a:buNone/>
              <a:defRPr sz="972"/>
            </a:lvl5pPr>
            <a:lvl6pPr marL="2467737" indent="0">
              <a:buNone/>
              <a:defRPr sz="972"/>
            </a:lvl6pPr>
            <a:lvl7pPr marL="2961284" indent="0">
              <a:buNone/>
              <a:defRPr sz="972"/>
            </a:lvl7pPr>
            <a:lvl8pPr marL="3454832" indent="0">
              <a:buNone/>
              <a:defRPr sz="972"/>
            </a:lvl8pPr>
            <a:lvl9pPr marL="3948379" indent="0">
              <a:buNone/>
              <a:defRPr sz="972"/>
            </a:lvl9pPr>
          </a:lstStyle>
          <a:p>
            <a:pPr lvl="0"/>
            <a:r>
              <a:rPr lang="it-IT"/>
              <a:t>Modifica gli stili del testo dello schema</a:t>
            </a:r>
          </a:p>
        </p:txBody>
      </p:sp>
    </p:spTree>
    <p:extLst>
      <p:ext uri="{BB962C8B-B14F-4D97-AF65-F5344CB8AC3E}">
        <p14:creationId xmlns:p14="http://schemas.microsoft.com/office/powerpoint/2010/main" val="3531629594"/>
      </p:ext>
    </p:extLst>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670" y="83961"/>
            <a:ext cx="9624060" cy="125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1027" name="Rectangle 3"/>
          <p:cNvSpPr>
            <a:spLocks noGrp="1" noChangeArrowheads="1"/>
          </p:cNvSpPr>
          <p:nvPr>
            <p:ph type="body" idx="1"/>
          </p:nvPr>
        </p:nvSpPr>
        <p:spPr bwMode="auto">
          <a:xfrm>
            <a:off x="534670" y="1763184"/>
            <a:ext cx="9624060" cy="498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573447" name="Text Box 7"/>
          <p:cNvSpPr txBox="1">
            <a:spLocks noChangeArrowheads="1"/>
          </p:cNvSpPr>
          <p:nvPr/>
        </p:nvSpPr>
        <p:spPr bwMode="auto">
          <a:xfrm>
            <a:off x="5840242" y="7108708"/>
            <a:ext cx="4714350" cy="582752"/>
          </a:xfrm>
          <a:prstGeom prst="rect">
            <a:avLst/>
          </a:prstGeom>
          <a:noFill/>
          <a:ln>
            <a:noFill/>
          </a:ln>
          <a:effectLst/>
          <a:extLst/>
        </p:spPr>
        <p:txBody>
          <a:bodyPr lIns="103407" tIns="51703" rIns="103407" bIns="51703">
            <a:spAutoFit/>
          </a:bodyPr>
          <a:lstStyle>
            <a:lvl1pPr algn="l" defTabSz="957263">
              <a:spcBef>
                <a:spcPct val="0"/>
              </a:spcBef>
              <a:defRPr>
                <a:solidFill>
                  <a:schemeClr val="tx1"/>
                </a:solidFill>
                <a:latin typeface="Arial" charset="0"/>
              </a:defRPr>
            </a:lvl1pPr>
            <a:lvl2pPr marL="479425" algn="l" defTabSz="957263">
              <a:spcBef>
                <a:spcPct val="0"/>
              </a:spcBef>
              <a:defRPr>
                <a:solidFill>
                  <a:schemeClr val="tx1"/>
                </a:solidFill>
                <a:latin typeface="Arial" charset="0"/>
              </a:defRPr>
            </a:lvl2pPr>
            <a:lvl3pPr marL="957263" algn="l" defTabSz="957263">
              <a:spcBef>
                <a:spcPct val="0"/>
              </a:spcBef>
              <a:defRPr>
                <a:solidFill>
                  <a:schemeClr val="tx1"/>
                </a:solidFill>
                <a:latin typeface="Arial" charset="0"/>
              </a:defRPr>
            </a:lvl3pPr>
            <a:lvl4pPr marL="1436688" algn="l" defTabSz="957263">
              <a:spcBef>
                <a:spcPct val="0"/>
              </a:spcBef>
              <a:defRPr>
                <a:solidFill>
                  <a:schemeClr val="tx1"/>
                </a:solidFill>
                <a:latin typeface="Arial" charset="0"/>
              </a:defRPr>
            </a:lvl4pPr>
            <a:lvl5pPr marL="1916113" algn="l" defTabSz="957263">
              <a:spcBef>
                <a:spcPct val="0"/>
              </a:spcBef>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r">
              <a:lnSpc>
                <a:spcPct val="80000"/>
              </a:lnSpc>
              <a:spcBef>
                <a:spcPct val="20000"/>
              </a:spcBef>
              <a:defRPr/>
            </a:pPr>
            <a:r>
              <a:rPr lang="it-IT" sz="1943">
                <a:solidFill>
                  <a:schemeClr val="hlink"/>
                </a:solidFill>
                <a:latin typeface="Tahoma" pitchFamily="1" charset="0"/>
              </a:rPr>
              <a:t>S.A.F.- SCUOLA DI ALTA FORMAZIONE LUIGI MARTINO</a:t>
            </a:r>
          </a:p>
        </p:txBody>
      </p:sp>
      <p:sp>
        <p:nvSpPr>
          <p:cNvPr id="1029" name="Line 9"/>
          <p:cNvSpPr>
            <a:spLocks noChangeShapeType="1"/>
          </p:cNvSpPr>
          <p:nvPr/>
        </p:nvSpPr>
        <p:spPr bwMode="auto">
          <a:xfrm>
            <a:off x="0" y="6872567"/>
            <a:ext cx="10693400" cy="0"/>
          </a:xfrm>
          <a:prstGeom prst="line">
            <a:avLst/>
          </a:prstGeom>
          <a:noFill/>
          <a:ln w="9525">
            <a:solidFill>
              <a:schemeClr val="hlink"/>
            </a:solidFill>
            <a:round/>
            <a:headEnd/>
            <a:tailEnd/>
          </a:ln>
          <a:effectLst/>
        </p:spPr>
        <p:txBody>
          <a:bodyPr/>
          <a:lstStyle/>
          <a:p>
            <a:pPr>
              <a:defRPr/>
            </a:pPr>
            <a:endParaRPr lang="it-IT" sz="1943"/>
          </a:p>
        </p:txBody>
      </p:sp>
      <p:sp>
        <p:nvSpPr>
          <p:cNvPr id="1030" name="Text Box 14"/>
          <p:cNvSpPr txBox="1">
            <a:spLocks noChangeArrowheads="1"/>
          </p:cNvSpPr>
          <p:nvPr/>
        </p:nvSpPr>
        <p:spPr bwMode="auto">
          <a:xfrm>
            <a:off x="4524131" y="7136694"/>
            <a:ext cx="904826" cy="258532"/>
          </a:xfrm>
          <a:prstGeom prst="rect">
            <a:avLst/>
          </a:prstGeom>
          <a:noFill/>
          <a:ln>
            <a:noFill/>
          </a:ln>
          <a:effectLst/>
          <a:extLst/>
        </p:spPr>
        <p:txBody>
          <a:bodyPr>
            <a:spAutoFit/>
          </a:bodyPr>
          <a:lstStyle>
            <a:lvl1pPr eaLnBrk="0" hangingPunct="0">
              <a:defRPr sz="1000" b="1">
                <a:solidFill>
                  <a:schemeClr val="tx1"/>
                </a:solidFill>
                <a:latin typeface="Arial" charset="0"/>
                <a:cs typeface="Times New Roman" pitchFamily="1" charset="0"/>
              </a:defRPr>
            </a:lvl1pPr>
            <a:lvl2pPr marL="742950" indent="-285750" eaLnBrk="0" hangingPunct="0">
              <a:defRPr sz="1000" b="1">
                <a:solidFill>
                  <a:schemeClr val="tx1"/>
                </a:solidFill>
                <a:latin typeface="Arial" charset="0"/>
                <a:cs typeface="Times New Roman" pitchFamily="1" charset="0"/>
              </a:defRPr>
            </a:lvl2pPr>
            <a:lvl3pPr marL="1143000" indent="-228600" eaLnBrk="0" hangingPunct="0">
              <a:defRPr sz="1000" b="1">
                <a:solidFill>
                  <a:schemeClr val="tx1"/>
                </a:solidFill>
                <a:latin typeface="Arial" charset="0"/>
                <a:cs typeface="Times New Roman" pitchFamily="1" charset="0"/>
              </a:defRPr>
            </a:lvl3pPr>
            <a:lvl4pPr marL="1600200" indent="-228600" eaLnBrk="0" hangingPunct="0">
              <a:defRPr sz="1000" b="1">
                <a:solidFill>
                  <a:schemeClr val="tx1"/>
                </a:solidFill>
                <a:latin typeface="Arial" charset="0"/>
                <a:cs typeface="Times New Roman" pitchFamily="1" charset="0"/>
              </a:defRPr>
            </a:lvl4pPr>
            <a:lvl5pPr marL="2057400" indent="-228600" eaLnBrk="0" hangingPunct="0">
              <a:defRPr sz="1000" b="1">
                <a:solidFill>
                  <a:schemeClr val="tx1"/>
                </a:solidFill>
                <a:latin typeface="Arial" charset="0"/>
                <a:cs typeface="Times New Roman" pitchFamily="1" charset="0"/>
              </a:defRPr>
            </a:lvl5pPr>
            <a:lvl6pPr marL="2514600" indent="-228600" algn="ctr"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6pPr>
            <a:lvl7pPr marL="2971800" indent="-228600" algn="ctr"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7pPr>
            <a:lvl8pPr marL="3429000" indent="-228600" algn="ctr"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8pPr>
            <a:lvl9pPr marL="3886200" indent="-228600" algn="ctr"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9pPr>
          </a:lstStyle>
          <a:p>
            <a:pPr eaLnBrk="1" hangingPunct="1">
              <a:spcBef>
                <a:spcPct val="50000"/>
              </a:spcBef>
              <a:defRPr/>
            </a:pPr>
            <a:fld id="{374E33B9-DCCB-4C0B-821D-1247C310C060}" type="slidenum">
              <a:rPr lang="it-IT" altLang="it-IT" sz="1080" b="0" smtClean="0">
                <a:latin typeface="Tahoma" pitchFamily="1" charset="0"/>
              </a:rPr>
              <a:pPr eaLnBrk="1" hangingPunct="1">
                <a:spcBef>
                  <a:spcPct val="50000"/>
                </a:spcBef>
                <a:defRPr/>
              </a:pPr>
              <a:t>‹N›</a:t>
            </a:fld>
            <a:endParaRPr lang="it-IT" altLang="it-IT" sz="1080" b="0">
              <a:latin typeface="Tahoma" pitchFamily="1" charset="0"/>
            </a:endParaRPr>
          </a:p>
        </p:txBody>
      </p:sp>
      <p:pic>
        <p:nvPicPr>
          <p:cNvPr id="1031" name="Picture 15" descr="LOGOodcec170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1829" y="6918046"/>
            <a:ext cx="2633935" cy="60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20076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ransition spd="slow">
    <p:wedge/>
  </p:transition>
  <p:txStyles>
    <p:titleStyle>
      <a:lvl1pPr algn="l" rtl="0" eaLnBrk="1" fontAlgn="base" hangingPunct="1">
        <a:spcBef>
          <a:spcPct val="0"/>
        </a:spcBef>
        <a:spcAft>
          <a:spcPct val="0"/>
        </a:spcAft>
        <a:defRPr sz="3670">
          <a:solidFill>
            <a:schemeClr val="hlink"/>
          </a:solidFill>
          <a:latin typeface="+mj-lt"/>
          <a:ea typeface="+mj-ea"/>
          <a:cs typeface="+mj-cs"/>
        </a:defRPr>
      </a:lvl1pPr>
      <a:lvl2pPr algn="l" rtl="0" eaLnBrk="1" fontAlgn="base" hangingPunct="1">
        <a:spcBef>
          <a:spcPct val="0"/>
        </a:spcBef>
        <a:spcAft>
          <a:spcPct val="0"/>
        </a:spcAft>
        <a:defRPr sz="3670">
          <a:solidFill>
            <a:schemeClr val="hlink"/>
          </a:solidFill>
          <a:latin typeface="Tahoma" pitchFamily="1" charset="0"/>
        </a:defRPr>
      </a:lvl2pPr>
      <a:lvl3pPr algn="l" rtl="0" eaLnBrk="1" fontAlgn="base" hangingPunct="1">
        <a:spcBef>
          <a:spcPct val="0"/>
        </a:spcBef>
        <a:spcAft>
          <a:spcPct val="0"/>
        </a:spcAft>
        <a:defRPr sz="3670">
          <a:solidFill>
            <a:schemeClr val="hlink"/>
          </a:solidFill>
          <a:latin typeface="Tahoma" pitchFamily="1" charset="0"/>
        </a:defRPr>
      </a:lvl3pPr>
      <a:lvl4pPr algn="l" rtl="0" eaLnBrk="1" fontAlgn="base" hangingPunct="1">
        <a:spcBef>
          <a:spcPct val="0"/>
        </a:spcBef>
        <a:spcAft>
          <a:spcPct val="0"/>
        </a:spcAft>
        <a:defRPr sz="3670">
          <a:solidFill>
            <a:schemeClr val="hlink"/>
          </a:solidFill>
          <a:latin typeface="Tahoma" pitchFamily="1" charset="0"/>
        </a:defRPr>
      </a:lvl4pPr>
      <a:lvl5pPr algn="l" rtl="0" eaLnBrk="1" fontAlgn="base" hangingPunct="1">
        <a:spcBef>
          <a:spcPct val="0"/>
        </a:spcBef>
        <a:spcAft>
          <a:spcPct val="0"/>
        </a:spcAft>
        <a:defRPr sz="3670">
          <a:solidFill>
            <a:schemeClr val="hlink"/>
          </a:solidFill>
          <a:latin typeface="Tahoma" pitchFamily="1" charset="0"/>
        </a:defRPr>
      </a:lvl5pPr>
      <a:lvl6pPr marL="493547" algn="l" rtl="0" eaLnBrk="1" fontAlgn="base" hangingPunct="1">
        <a:spcBef>
          <a:spcPct val="0"/>
        </a:spcBef>
        <a:spcAft>
          <a:spcPct val="0"/>
        </a:spcAft>
        <a:defRPr sz="3670">
          <a:solidFill>
            <a:schemeClr val="hlink"/>
          </a:solidFill>
          <a:latin typeface="Tahoma" pitchFamily="1" charset="0"/>
        </a:defRPr>
      </a:lvl6pPr>
      <a:lvl7pPr marL="987095" algn="l" rtl="0" eaLnBrk="1" fontAlgn="base" hangingPunct="1">
        <a:spcBef>
          <a:spcPct val="0"/>
        </a:spcBef>
        <a:spcAft>
          <a:spcPct val="0"/>
        </a:spcAft>
        <a:defRPr sz="3670">
          <a:solidFill>
            <a:schemeClr val="hlink"/>
          </a:solidFill>
          <a:latin typeface="Tahoma" pitchFamily="1" charset="0"/>
        </a:defRPr>
      </a:lvl7pPr>
      <a:lvl8pPr marL="1480642" algn="l" rtl="0" eaLnBrk="1" fontAlgn="base" hangingPunct="1">
        <a:spcBef>
          <a:spcPct val="0"/>
        </a:spcBef>
        <a:spcAft>
          <a:spcPct val="0"/>
        </a:spcAft>
        <a:defRPr sz="3670">
          <a:solidFill>
            <a:schemeClr val="hlink"/>
          </a:solidFill>
          <a:latin typeface="Tahoma" pitchFamily="1" charset="0"/>
        </a:defRPr>
      </a:lvl8pPr>
      <a:lvl9pPr marL="1974190" algn="l" rtl="0" eaLnBrk="1" fontAlgn="base" hangingPunct="1">
        <a:spcBef>
          <a:spcPct val="0"/>
        </a:spcBef>
        <a:spcAft>
          <a:spcPct val="0"/>
        </a:spcAft>
        <a:defRPr sz="3670">
          <a:solidFill>
            <a:schemeClr val="hlink"/>
          </a:solidFill>
          <a:latin typeface="Tahoma" pitchFamily="1" charset="0"/>
        </a:defRPr>
      </a:lvl9pPr>
    </p:titleStyle>
    <p:bodyStyle>
      <a:lvl1pPr marL="370161" indent="-370161" algn="l" rtl="0" eaLnBrk="1" fontAlgn="base" hangingPunct="1">
        <a:spcBef>
          <a:spcPct val="20000"/>
        </a:spcBef>
        <a:spcAft>
          <a:spcPct val="0"/>
        </a:spcAft>
        <a:defRPr sz="3454">
          <a:solidFill>
            <a:schemeClr val="tx1"/>
          </a:solidFill>
          <a:latin typeface="+mn-lt"/>
          <a:ea typeface="+mn-ea"/>
          <a:cs typeface="+mn-cs"/>
        </a:defRPr>
      </a:lvl1pPr>
      <a:lvl2pPr marL="802015" indent="-308467" algn="l" rtl="0" eaLnBrk="1" fontAlgn="base" hangingPunct="1">
        <a:spcBef>
          <a:spcPct val="20000"/>
        </a:spcBef>
        <a:spcAft>
          <a:spcPct val="0"/>
        </a:spcAft>
        <a:buClr>
          <a:schemeClr val="hlink"/>
        </a:buClr>
        <a:buChar char="–"/>
        <a:defRPr sz="3023">
          <a:solidFill>
            <a:schemeClr val="tx1"/>
          </a:solidFill>
          <a:latin typeface="+mn-lt"/>
        </a:defRPr>
      </a:lvl2pPr>
      <a:lvl3pPr marL="1233869" indent="-246774" algn="l" rtl="0" eaLnBrk="1" fontAlgn="base" hangingPunct="1">
        <a:spcBef>
          <a:spcPct val="20000"/>
        </a:spcBef>
        <a:spcAft>
          <a:spcPct val="0"/>
        </a:spcAft>
        <a:buClr>
          <a:schemeClr val="hlink"/>
        </a:buClr>
        <a:buChar char="•"/>
        <a:defRPr sz="2591">
          <a:solidFill>
            <a:schemeClr val="tx1"/>
          </a:solidFill>
          <a:latin typeface="+mn-lt"/>
        </a:defRPr>
      </a:lvl3pPr>
      <a:lvl4pPr marL="1727416" indent="-246774" algn="l" rtl="0" eaLnBrk="1" fontAlgn="base" hangingPunct="1">
        <a:spcBef>
          <a:spcPct val="20000"/>
        </a:spcBef>
        <a:spcAft>
          <a:spcPct val="0"/>
        </a:spcAft>
        <a:buClr>
          <a:schemeClr val="hlink"/>
        </a:buClr>
        <a:buChar char="–"/>
        <a:defRPr sz="2159">
          <a:solidFill>
            <a:schemeClr val="tx1"/>
          </a:solidFill>
          <a:latin typeface="+mn-lt"/>
        </a:defRPr>
      </a:lvl4pPr>
      <a:lvl5pPr marL="2220963" indent="-246774" algn="l" rtl="0" eaLnBrk="1" fontAlgn="base" hangingPunct="1">
        <a:spcBef>
          <a:spcPct val="20000"/>
        </a:spcBef>
        <a:spcAft>
          <a:spcPct val="0"/>
        </a:spcAft>
        <a:buClr>
          <a:schemeClr val="hlink"/>
        </a:buClr>
        <a:buChar char="»"/>
        <a:defRPr sz="2159">
          <a:solidFill>
            <a:schemeClr val="tx1"/>
          </a:solidFill>
          <a:latin typeface="+mn-lt"/>
        </a:defRPr>
      </a:lvl5pPr>
      <a:lvl6pPr marL="2714511" indent="-246774" algn="l" rtl="0" eaLnBrk="1" fontAlgn="base" hangingPunct="1">
        <a:spcBef>
          <a:spcPct val="20000"/>
        </a:spcBef>
        <a:spcAft>
          <a:spcPct val="0"/>
        </a:spcAft>
        <a:buClr>
          <a:schemeClr val="hlink"/>
        </a:buClr>
        <a:buChar char="»"/>
        <a:defRPr sz="2159">
          <a:solidFill>
            <a:schemeClr val="tx1"/>
          </a:solidFill>
          <a:latin typeface="+mn-lt"/>
        </a:defRPr>
      </a:lvl6pPr>
      <a:lvl7pPr marL="3208058" indent="-246774" algn="l" rtl="0" eaLnBrk="1" fontAlgn="base" hangingPunct="1">
        <a:spcBef>
          <a:spcPct val="20000"/>
        </a:spcBef>
        <a:spcAft>
          <a:spcPct val="0"/>
        </a:spcAft>
        <a:buClr>
          <a:schemeClr val="hlink"/>
        </a:buClr>
        <a:buChar char="»"/>
        <a:defRPr sz="2159">
          <a:solidFill>
            <a:schemeClr val="tx1"/>
          </a:solidFill>
          <a:latin typeface="+mn-lt"/>
        </a:defRPr>
      </a:lvl7pPr>
      <a:lvl8pPr marL="3701606" indent="-246774" algn="l" rtl="0" eaLnBrk="1" fontAlgn="base" hangingPunct="1">
        <a:spcBef>
          <a:spcPct val="20000"/>
        </a:spcBef>
        <a:spcAft>
          <a:spcPct val="0"/>
        </a:spcAft>
        <a:buClr>
          <a:schemeClr val="hlink"/>
        </a:buClr>
        <a:buChar char="»"/>
        <a:defRPr sz="2159">
          <a:solidFill>
            <a:schemeClr val="tx1"/>
          </a:solidFill>
          <a:latin typeface="+mn-lt"/>
        </a:defRPr>
      </a:lvl8pPr>
      <a:lvl9pPr marL="4195153" indent="-246774" algn="l" rtl="0" eaLnBrk="1" fontAlgn="base" hangingPunct="1">
        <a:spcBef>
          <a:spcPct val="20000"/>
        </a:spcBef>
        <a:spcAft>
          <a:spcPct val="0"/>
        </a:spcAft>
        <a:buClr>
          <a:schemeClr val="hlink"/>
        </a:buClr>
        <a:buChar char="»"/>
        <a:defRPr sz="2159">
          <a:solidFill>
            <a:schemeClr val="tx1"/>
          </a:solidFill>
          <a:latin typeface="+mn-lt"/>
        </a:defRPr>
      </a:lvl9pPr>
    </p:bodyStyle>
    <p:otherStyle>
      <a:defPPr>
        <a:defRPr lang="it-IT"/>
      </a:defPPr>
      <a:lvl1pPr marL="0" algn="l" defTabSz="987095" rtl="0" eaLnBrk="1" latinLnBrk="0" hangingPunct="1">
        <a:defRPr sz="1943" kern="1200">
          <a:solidFill>
            <a:schemeClr val="tx1"/>
          </a:solidFill>
          <a:latin typeface="+mn-lt"/>
          <a:ea typeface="+mn-ea"/>
          <a:cs typeface="+mn-cs"/>
        </a:defRPr>
      </a:lvl1pPr>
      <a:lvl2pPr marL="493547" algn="l" defTabSz="987095" rtl="0" eaLnBrk="1" latinLnBrk="0" hangingPunct="1">
        <a:defRPr sz="1943" kern="1200">
          <a:solidFill>
            <a:schemeClr val="tx1"/>
          </a:solidFill>
          <a:latin typeface="+mn-lt"/>
          <a:ea typeface="+mn-ea"/>
          <a:cs typeface="+mn-cs"/>
        </a:defRPr>
      </a:lvl2pPr>
      <a:lvl3pPr marL="987095" algn="l" defTabSz="987095" rtl="0" eaLnBrk="1" latinLnBrk="0" hangingPunct="1">
        <a:defRPr sz="1943" kern="1200">
          <a:solidFill>
            <a:schemeClr val="tx1"/>
          </a:solidFill>
          <a:latin typeface="+mn-lt"/>
          <a:ea typeface="+mn-ea"/>
          <a:cs typeface="+mn-cs"/>
        </a:defRPr>
      </a:lvl3pPr>
      <a:lvl4pPr marL="1480642" algn="l" defTabSz="987095" rtl="0" eaLnBrk="1" latinLnBrk="0" hangingPunct="1">
        <a:defRPr sz="1943" kern="1200">
          <a:solidFill>
            <a:schemeClr val="tx1"/>
          </a:solidFill>
          <a:latin typeface="+mn-lt"/>
          <a:ea typeface="+mn-ea"/>
          <a:cs typeface="+mn-cs"/>
        </a:defRPr>
      </a:lvl4pPr>
      <a:lvl5pPr marL="1974190" algn="l" defTabSz="987095" rtl="0" eaLnBrk="1" latinLnBrk="0" hangingPunct="1">
        <a:defRPr sz="1943" kern="1200">
          <a:solidFill>
            <a:schemeClr val="tx1"/>
          </a:solidFill>
          <a:latin typeface="+mn-lt"/>
          <a:ea typeface="+mn-ea"/>
          <a:cs typeface="+mn-cs"/>
        </a:defRPr>
      </a:lvl5pPr>
      <a:lvl6pPr marL="2467737" algn="l" defTabSz="987095" rtl="0" eaLnBrk="1" latinLnBrk="0" hangingPunct="1">
        <a:defRPr sz="1943" kern="1200">
          <a:solidFill>
            <a:schemeClr val="tx1"/>
          </a:solidFill>
          <a:latin typeface="+mn-lt"/>
          <a:ea typeface="+mn-ea"/>
          <a:cs typeface="+mn-cs"/>
        </a:defRPr>
      </a:lvl6pPr>
      <a:lvl7pPr marL="2961284" algn="l" defTabSz="987095" rtl="0" eaLnBrk="1" latinLnBrk="0" hangingPunct="1">
        <a:defRPr sz="1943" kern="1200">
          <a:solidFill>
            <a:schemeClr val="tx1"/>
          </a:solidFill>
          <a:latin typeface="+mn-lt"/>
          <a:ea typeface="+mn-ea"/>
          <a:cs typeface="+mn-cs"/>
        </a:defRPr>
      </a:lvl7pPr>
      <a:lvl8pPr marL="3454832" algn="l" defTabSz="987095" rtl="0" eaLnBrk="1" latinLnBrk="0" hangingPunct="1">
        <a:defRPr sz="1943" kern="1200">
          <a:solidFill>
            <a:schemeClr val="tx1"/>
          </a:solidFill>
          <a:latin typeface="+mn-lt"/>
          <a:ea typeface="+mn-ea"/>
          <a:cs typeface="+mn-cs"/>
        </a:defRPr>
      </a:lvl8pPr>
      <a:lvl9pPr marL="3948379" algn="l" defTabSz="987095"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4.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7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6.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7.xml"/><Relationship Id="rId1" Type="http://schemas.openxmlformats.org/officeDocument/2006/relationships/slideLayout" Target="../slideLayouts/slideLayout12.xml"/><Relationship Id="rId5" Type="http://schemas.openxmlformats.org/officeDocument/2006/relationships/image" Target="../media/image26.emf"/><Relationship Id="rId4" Type="http://schemas.openxmlformats.org/officeDocument/2006/relationships/image" Target="../media/image2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3079066"/>
            <a:ext cx="10693400" cy="27984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4308" tIns="51703" rIns="194308" bIns="51703" anchor="ctr"/>
          <a:lstStyle>
            <a:lvl1pPr defTabSz="957263" eaLnBrk="0" hangingPunct="0">
              <a:defRPr sz="1000" b="1">
                <a:solidFill>
                  <a:schemeClr val="tx1"/>
                </a:solidFill>
                <a:latin typeface="Arial" charset="0"/>
                <a:cs typeface="Times New Roman" pitchFamily="1" charset="0"/>
              </a:defRPr>
            </a:lvl1pPr>
            <a:lvl2pPr marL="742950" indent="-285750" defTabSz="957263" eaLnBrk="0" hangingPunct="0">
              <a:defRPr sz="1000" b="1">
                <a:solidFill>
                  <a:schemeClr val="tx1"/>
                </a:solidFill>
                <a:latin typeface="Arial" charset="0"/>
                <a:cs typeface="Times New Roman" pitchFamily="1" charset="0"/>
              </a:defRPr>
            </a:lvl2pPr>
            <a:lvl3pPr marL="1143000" indent="-228600" defTabSz="957263" eaLnBrk="0" hangingPunct="0">
              <a:defRPr sz="1000" b="1">
                <a:solidFill>
                  <a:schemeClr val="tx1"/>
                </a:solidFill>
                <a:latin typeface="Arial" charset="0"/>
                <a:cs typeface="Times New Roman" pitchFamily="1" charset="0"/>
              </a:defRPr>
            </a:lvl3pPr>
            <a:lvl4pPr marL="1600200" indent="-228600" defTabSz="957263" eaLnBrk="0" hangingPunct="0">
              <a:defRPr sz="1000" b="1">
                <a:solidFill>
                  <a:schemeClr val="tx1"/>
                </a:solidFill>
                <a:latin typeface="Arial" charset="0"/>
                <a:cs typeface="Times New Roman" pitchFamily="1" charset="0"/>
              </a:defRPr>
            </a:lvl4pPr>
            <a:lvl5pPr marL="2057400" indent="-228600" defTabSz="957263" eaLnBrk="0" hangingPunct="0">
              <a:defRPr sz="1000" b="1">
                <a:solidFill>
                  <a:schemeClr val="tx1"/>
                </a:solidFill>
                <a:latin typeface="Arial" charset="0"/>
                <a:cs typeface="Times New Roman" pitchFamily="1" charset="0"/>
              </a:defRPr>
            </a:lvl5pPr>
            <a:lvl6pPr marL="25146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6pPr>
            <a:lvl7pPr marL="29718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7pPr>
            <a:lvl8pPr marL="34290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8pPr>
            <a:lvl9pPr marL="38862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9pPr>
          </a:lstStyle>
          <a:p>
            <a:pPr eaLnBrk="1" hangingPunct="1">
              <a:spcBef>
                <a:spcPct val="0"/>
              </a:spcBef>
              <a:buFontTx/>
              <a:buNone/>
            </a:pPr>
            <a:r>
              <a:rPr lang="it-IT" altLang="it-IT" sz="4318" dirty="0">
                <a:solidFill>
                  <a:schemeClr val="bg1"/>
                </a:solidFill>
                <a:latin typeface="Tahoma" pitchFamily="1" charset="0"/>
              </a:rPr>
              <a:t>Welfare aziendale</a:t>
            </a:r>
          </a:p>
        </p:txBody>
      </p:sp>
      <p:sp>
        <p:nvSpPr>
          <p:cNvPr id="3075" name="Text Box 4"/>
          <p:cNvSpPr txBox="1">
            <a:spLocks noChangeArrowheads="1"/>
          </p:cNvSpPr>
          <p:nvPr/>
        </p:nvSpPr>
        <p:spPr bwMode="auto">
          <a:xfrm>
            <a:off x="1" y="6161988"/>
            <a:ext cx="10554592" cy="65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1703" rIns="0" bIns="51703">
            <a:spAutoFit/>
          </a:bodyPr>
          <a:lstStyle>
            <a:lvl1pPr defTabSz="957263" eaLnBrk="0" hangingPunct="0">
              <a:defRPr sz="1000" b="1">
                <a:solidFill>
                  <a:schemeClr val="tx1"/>
                </a:solidFill>
                <a:latin typeface="Arial" charset="0"/>
                <a:cs typeface="Times New Roman" pitchFamily="1" charset="0"/>
              </a:defRPr>
            </a:lvl1pPr>
            <a:lvl2pPr marL="742950" indent="-285750" defTabSz="957263" eaLnBrk="0" hangingPunct="0">
              <a:defRPr sz="1000" b="1">
                <a:solidFill>
                  <a:schemeClr val="tx1"/>
                </a:solidFill>
                <a:latin typeface="Arial" charset="0"/>
                <a:cs typeface="Times New Roman" pitchFamily="1" charset="0"/>
              </a:defRPr>
            </a:lvl2pPr>
            <a:lvl3pPr marL="1143000" indent="-228600" defTabSz="957263" eaLnBrk="0" hangingPunct="0">
              <a:defRPr sz="1000" b="1">
                <a:solidFill>
                  <a:schemeClr val="tx1"/>
                </a:solidFill>
                <a:latin typeface="Arial" charset="0"/>
                <a:cs typeface="Times New Roman" pitchFamily="1" charset="0"/>
              </a:defRPr>
            </a:lvl3pPr>
            <a:lvl4pPr marL="1600200" indent="-228600" defTabSz="957263" eaLnBrk="0" hangingPunct="0">
              <a:defRPr sz="1000" b="1">
                <a:solidFill>
                  <a:schemeClr val="tx1"/>
                </a:solidFill>
                <a:latin typeface="Arial" charset="0"/>
                <a:cs typeface="Times New Roman" pitchFamily="1" charset="0"/>
              </a:defRPr>
            </a:lvl4pPr>
            <a:lvl5pPr marL="2057400" indent="-228600" defTabSz="957263" eaLnBrk="0" hangingPunct="0">
              <a:defRPr sz="1000" b="1">
                <a:solidFill>
                  <a:schemeClr val="tx1"/>
                </a:solidFill>
                <a:latin typeface="Arial" charset="0"/>
                <a:cs typeface="Times New Roman" pitchFamily="1" charset="0"/>
              </a:defRPr>
            </a:lvl5pPr>
            <a:lvl6pPr marL="25146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6pPr>
            <a:lvl7pPr marL="29718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7pPr>
            <a:lvl8pPr marL="34290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8pPr>
            <a:lvl9pPr marL="38862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9pPr>
          </a:lstStyle>
          <a:p>
            <a:pPr>
              <a:lnSpc>
                <a:spcPct val="90000"/>
              </a:lnSpc>
              <a:spcBef>
                <a:spcPct val="0"/>
              </a:spcBef>
              <a:buFontTx/>
              <a:buNone/>
            </a:pPr>
            <a:r>
              <a:rPr lang="de-DE" altLang="it-IT" sz="2267" dirty="0">
                <a:latin typeface="Tahoma" pitchFamily="1" charset="0"/>
              </a:rPr>
              <a:t>Loris Beretta</a:t>
            </a:r>
          </a:p>
          <a:p>
            <a:pPr>
              <a:lnSpc>
                <a:spcPct val="90000"/>
              </a:lnSpc>
              <a:spcBef>
                <a:spcPct val="0"/>
              </a:spcBef>
              <a:buFontTx/>
              <a:buNone/>
            </a:pPr>
            <a:r>
              <a:rPr lang="it-IT" altLang="it-IT" sz="1727" b="0" i="1" dirty="0">
                <a:latin typeface="Tahoma" pitchFamily="1" charset="0"/>
              </a:rPr>
              <a:t>Commissione Lavoro ODCEC Milano</a:t>
            </a:r>
          </a:p>
        </p:txBody>
      </p:sp>
      <p:sp>
        <p:nvSpPr>
          <p:cNvPr id="3076" name="Text Box 5"/>
          <p:cNvSpPr txBox="1">
            <a:spLocks noChangeArrowheads="1"/>
          </p:cNvSpPr>
          <p:nvPr/>
        </p:nvSpPr>
        <p:spPr bwMode="auto">
          <a:xfrm>
            <a:off x="0" y="2388976"/>
            <a:ext cx="10693400" cy="569608"/>
          </a:xfrm>
          <a:prstGeom prst="rect">
            <a:avLst/>
          </a:prstGeom>
          <a:noFill/>
          <a:ln>
            <a:noFill/>
          </a:ln>
          <a:effectLst/>
          <a:extLst/>
        </p:spPr>
        <p:txBody>
          <a:bodyPr lIns="0" tIns="51703" rIns="0" bIns="51703" anchor="ctr" anchorCtr="1">
            <a:spAutoFit/>
          </a:bodyPr>
          <a:lstStyle>
            <a:lvl1pPr defTabSz="957263" eaLnBrk="0" hangingPunct="0">
              <a:defRPr sz="1000" b="1">
                <a:solidFill>
                  <a:schemeClr val="tx1"/>
                </a:solidFill>
                <a:latin typeface="Arial" charset="0"/>
                <a:cs typeface="Times New Roman" pitchFamily="1" charset="0"/>
              </a:defRPr>
            </a:lvl1pPr>
            <a:lvl2pPr marL="742950" indent="-285750" defTabSz="957263" eaLnBrk="0" hangingPunct="0">
              <a:defRPr sz="1000" b="1">
                <a:solidFill>
                  <a:schemeClr val="tx1"/>
                </a:solidFill>
                <a:latin typeface="Arial" charset="0"/>
                <a:cs typeface="Times New Roman" pitchFamily="1" charset="0"/>
              </a:defRPr>
            </a:lvl2pPr>
            <a:lvl3pPr marL="1143000" indent="-228600" defTabSz="957263" eaLnBrk="0" hangingPunct="0">
              <a:defRPr sz="1000" b="1">
                <a:solidFill>
                  <a:schemeClr val="tx1"/>
                </a:solidFill>
                <a:latin typeface="Arial" charset="0"/>
                <a:cs typeface="Times New Roman" pitchFamily="1" charset="0"/>
              </a:defRPr>
            </a:lvl3pPr>
            <a:lvl4pPr marL="1600200" indent="-228600" defTabSz="957263" eaLnBrk="0" hangingPunct="0">
              <a:defRPr sz="1000" b="1">
                <a:solidFill>
                  <a:schemeClr val="tx1"/>
                </a:solidFill>
                <a:latin typeface="Arial" charset="0"/>
                <a:cs typeface="Times New Roman" pitchFamily="1" charset="0"/>
              </a:defRPr>
            </a:lvl4pPr>
            <a:lvl5pPr marL="2057400" indent="-228600" defTabSz="957263" eaLnBrk="0" hangingPunct="0">
              <a:defRPr sz="1000" b="1">
                <a:solidFill>
                  <a:schemeClr val="tx1"/>
                </a:solidFill>
                <a:latin typeface="Arial" charset="0"/>
                <a:cs typeface="Times New Roman" pitchFamily="1" charset="0"/>
              </a:defRPr>
            </a:lvl5pPr>
            <a:lvl6pPr marL="25146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6pPr>
            <a:lvl7pPr marL="29718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7pPr>
            <a:lvl8pPr marL="34290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8pPr>
            <a:lvl9pPr marL="38862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9pPr>
          </a:lstStyle>
          <a:p>
            <a:pPr>
              <a:defRPr/>
            </a:pPr>
            <a:r>
              <a:rPr lang="it-IT" sz="3023" b="0" dirty="0">
                <a:latin typeface="+mn-lt"/>
              </a:rPr>
              <a:t>Aggiornamento normativo</a:t>
            </a:r>
          </a:p>
        </p:txBody>
      </p:sp>
      <p:sp>
        <p:nvSpPr>
          <p:cNvPr id="3077" name="Text Box 7"/>
          <p:cNvSpPr txBox="1">
            <a:spLocks noChangeArrowheads="1"/>
          </p:cNvSpPr>
          <p:nvPr/>
        </p:nvSpPr>
        <p:spPr bwMode="auto">
          <a:xfrm>
            <a:off x="310178" y="6895445"/>
            <a:ext cx="10011353" cy="37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407" tIns="51703" rIns="103407" bIns="51703">
            <a:spAutoFit/>
          </a:bodyPr>
          <a:lstStyle>
            <a:lvl1pPr defTabSz="957263" eaLnBrk="0" hangingPunct="0">
              <a:defRPr sz="1000" b="1">
                <a:solidFill>
                  <a:schemeClr val="tx1"/>
                </a:solidFill>
                <a:latin typeface="Arial" charset="0"/>
                <a:cs typeface="Times New Roman" pitchFamily="1" charset="0"/>
              </a:defRPr>
            </a:lvl1pPr>
            <a:lvl2pPr marL="742950" indent="-285750" defTabSz="957263" eaLnBrk="0" hangingPunct="0">
              <a:defRPr sz="1000" b="1">
                <a:solidFill>
                  <a:schemeClr val="tx1"/>
                </a:solidFill>
                <a:latin typeface="Arial" charset="0"/>
                <a:cs typeface="Times New Roman" pitchFamily="1" charset="0"/>
              </a:defRPr>
            </a:lvl2pPr>
            <a:lvl3pPr marL="1143000" indent="-228600" defTabSz="957263" eaLnBrk="0" hangingPunct="0">
              <a:defRPr sz="1000" b="1">
                <a:solidFill>
                  <a:schemeClr val="tx1"/>
                </a:solidFill>
                <a:latin typeface="Arial" charset="0"/>
                <a:cs typeface="Times New Roman" pitchFamily="1" charset="0"/>
              </a:defRPr>
            </a:lvl3pPr>
            <a:lvl4pPr marL="1600200" indent="-228600" defTabSz="957263" eaLnBrk="0" hangingPunct="0">
              <a:defRPr sz="1000" b="1">
                <a:solidFill>
                  <a:schemeClr val="tx1"/>
                </a:solidFill>
                <a:latin typeface="Arial" charset="0"/>
                <a:cs typeface="Times New Roman" pitchFamily="1" charset="0"/>
              </a:defRPr>
            </a:lvl4pPr>
            <a:lvl5pPr marL="2057400" indent="-228600" defTabSz="957263" eaLnBrk="0" hangingPunct="0">
              <a:defRPr sz="1000" b="1">
                <a:solidFill>
                  <a:schemeClr val="tx1"/>
                </a:solidFill>
                <a:latin typeface="Arial" charset="0"/>
                <a:cs typeface="Times New Roman" pitchFamily="1" charset="0"/>
              </a:defRPr>
            </a:lvl5pPr>
            <a:lvl6pPr marL="25146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6pPr>
            <a:lvl7pPr marL="29718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7pPr>
            <a:lvl8pPr marL="34290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8pPr>
            <a:lvl9pPr marL="3886200" indent="-228600" algn="ctr" defTabSz="957263" eaLnBrk="0" fontAlgn="base" hangingPunct="0">
              <a:spcBef>
                <a:spcPct val="20000"/>
              </a:spcBef>
              <a:spcAft>
                <a:spcPct val="0"/>
              </a:spcAft>
              <a:buFont typeface="Wingdings" pitchFamily="1" charset="2"/>
              <a:defRPr sz="1000" b="1">
                <a:solidFill>
                  <a:schemeClr val="tx1"/>
                </a:solidFill>
                <a:latin typeface="Arial" charset="0"/>
                <a:cs typeface="Times New Roman" pitchFamily="1" charset="0"/>
              </a:defRPr>
            </a:lvl9pPr>
          </a:lstStyle>
          <a:p>
            <a:r>
              <a:rPr lang="it-IT" altLang="it-IT" sz="1727" dirty="0"/>
              <a:t>Milano, Corso Europa, 11 – 04 aprile 2017</a:t>
            </a:r>
          </a:p>
        </p:txBody>
      </p:sp>
      <p:sp>
        <p:nvSpPr>
          <p:cNvPr id="3078" name="Line 12"/>
          <p:cNvSpPr>
            <a:spLocks noChangeShapeType="1"/>
          </p:cNvSpPr>
          <p:nvPr/>
        </p:nvSpPr>
        <p:spPr bwMode="auto">
          <a:xfrm>
            <a:off x="0" y="6809761"/>
            <a:ext cx="106934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it-IT" sz="1080"/>
          </a:p>
        </p:txBody>
      </p:sp>
    </p:spTree>
    <p:extLst>
      <p:ext uri="{BB962C8B-B14F-4D97-AF65-F5344CB8AC3E}">
        <p14:creationId xmlns:p14="http://schemas.microsoft.com/office/powerpoint/2010/main" val="1344137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405408" y="1492250"/>
            <a:ext cx="5913092" cy="4267200"/>
          </a:xfrm>
          <a:prstGeom prst="rect">
            <a:avLst/>
          </a:prstGeom>
          <a:solidFill>
            <a:schemeClr val="accent5">
              <a:lumMod val="25000"/>
            </a:schemeClr>
          </a:solidFill>
        </p:spPr>
        <p:txBody>
          <a:bodyPr wrap="square" lIns="0" tIns="0" rIns="0" bIns="0" rtlCol="0"/>
          <a:lstStyle/>
          <a:p>
            <a:endParaRPr sz="1983"/>
          </a:p>
        </p:txBody>
      </p:sp>
      <p:sp>
        <p:nvSpPr>
          <p:cNvPr id="8" name="object 8"/>
          <p:cNvSpPr txBox="1"/>
          <p:nvPr/>
        </p:nvSpPr>
        <p:spPr>
          <a:xfrm>
            <a:off x="2774950" y="2462309"/>
            <a:ext cx="4927818" cy="2496837"/>
          </a:xfrm>
          <a:prstGeom prst="rect">
            <a:avLst/>
          </a:prstGeom>
        </p:spPr>
        <p:txBody>
          <a:bodyPr vert="horz" wrap="square" lIns="0" tIns="0" rIns="0" bIns="0" rtlCol="0">
            <a:spAutoFit/>
          </a:bodyPr>
          <a:lstStyle/>
          <a:p>
            <a:pPr marL="13994"/>
            <a:r>
              <a:rPr sz="2645" b="1" i="1" spc="-6" dirty="0">
                <a:solidFill>
                  <a:srgbClr val="FFFFFF"/>
                </a:solidFill>
                <a:latin typeface="Calibri"/>
                <a:cs typeface="Calibri"/>
              </a:rPr>
              <a:t>P</a:t>
            </a:r>
            <a:r>
              <a:rPr sz="2645" b="1" i="1" spc="-17" dirty="0">
                <a:solidFill>
                  <a:srgbClr val="FFFFFF"/>
                </a:solidFill>
                <a:latin typeface="Calibri"/>
                <a:cs typeface="Calibri"/>
              </a:rPr>
              <a:t>I</a:t>
            </a:r>
            <a:r>
              <a:rPr sz="2645" b="1" i="1" dirty="0">
                <a:solidFill>
                  <a:srgbClr val="FFFFFF"/>
                </a:solidFill>
                <a:latin typeface="Calibri"/>
                <a:cs typeface="Calibri"/>
              </a:rPr>
              <a:t>A</a:t>
            </a:r>
            <a:r>
              <a:rPr sz="2645" b="1" i="1" spc="-11" dirty="0">
                <a:solidFill>
                  <a:srgbClr val="FFFFFF"/>
                </a:solidFill>
                <a:latin typeface="Calibri"/>
                <a:cs typeface="Calibri"/>
              </a:rPr>
              <a:t>NI</a:t>
            </a:r>
            <a:r>
              <a:rPr sz="2645" b="1" i="1" spc="17" dirty="0">
                <a:solidFill>
                  <a:srgbClr val="FFFFFF"/>
                </a:solidFill>
                <a:latin typeface="Calibri"/>
                <a:cs typeface="Calibri"/>
              </a:rPr>
              <a:t> </a:t>
            </a:r>
            <a:r>
              <a:rPr sz="2645" b="1" i="1" spc="-11" dirty="0">
                <a:solidFill>
                  <a:srgbClr val="FFFFFF"/>
                </a:solidFill>
                <a:latin typeface="Calibri"/>
                <a:cs typeface="Calibri"/>
              </a:rPr>
              <a:t>F</a:t>
            </a:r>
            <a:r>
              <a:rPr sz="2645" b="1" i="1" spc="-6" dirty="0">
                <a:solidFill>
                  <a:srgbClr val="FFFFFF"/>
                </a:solidFill>
                <a:latin typeface="Calibri"/>
                <a:cs typeface="Calibri"/>
              </a:rPr>
              <a:t>ORM</a:t>
            </a:r>
            <a:r>
              <a:rPr sz="2645" b="1" i="1" spc="-209" dirty="0">
                <a:solidFill>
                  <a:srgbClr val="FFFFFF"/>
                </a:solidFill>
                <a:latin typeface="Calibri"/>
                <a:cs typeface="Calibri"/>
              </a:rPr>
              <a:t>A</a:t>
            </a:r>
            <a:r>
              <a:rPr sz="2645" b="1" i="1" spc="-6" dirty="0">
                <a:solidFill>
                  <a:srgbClr val="FFFFFF"/>
                </a:solidFill>
                <a:latin typeface="Calibri"/>
                <a:cs typeface="Calibri"/>
              </a:rPr>
              <a:t>TI</a:t>
            </a:r>
            <a:r>
              <a:rPr sz="2645" b="1" i="1" spc="-11" dirty="0">
                <a:solidFill>
                  <a:srgbClr val="FFFFFF"/>
                </a:solidFill>
                <a:latin typeface="Calibri"/>
                <a:cs typeface="Calibri"/>
              </a:rPr>
              <a:t>VI</a:t>
            </a:r>
            <a:endParaRPr sz="2645" dirty="0">
              <a:latin typeface="Calibri"/>
              <a:cs typeface="Calibri"/>
            </a:endParaRPr>
          </a:p>
          <a:p>
            <a:pPr marL="191720" indent="-177725">
              <a:spcBef>
                <a:spcPts val="859"/>
              </a:spcBef>
              <a:buClr>
                <a:srgbClr val="FFFFFF"/>
              </a:buClr>
              <a:buFont typeface="Calibri"/>
              <a:buChar char="-"/>
              <a:tabLst>
                <a:tab pos="192419" algn="l"/>
              </a:tabLst>
            </a:pPr>
            <a:r>
              <a:rPr sz="2645" b="1" i="1" spc="-44" dirty="0">
                <a:solidFill>
                  <a:srgbClr val="FFFFFF"/>
                </a:solidFill>
                <a:latin typeface="Calibri"/>
                <a:cs typeface="Calibri"/>
              </a:rPr>
              <a:t>S</a:t>
            </a:r>
            <a:r>
              <a:rPr sz="2645" b="1" i="1" spc="-17" dirty="0">
                <a:solidFill>
                  <a:srgbClr val="FFFFFF"/>
                </a:solidFill>
                <a:latin typeface="Calibri"/>
                <a:cs typeface="Calibri"/>
              </a:rPr>
              <a:t>vilup</a:t>
            </a:r>
            <a:r>
              <a:rPr sz="2645" b="1" i="1" spc="-11" dirty="0">
                <a:solidFill>
                  <a:srgbClr val="FFFFFF"/>
                </a:solidFill>
                <a:latin typeface="Calibri"/>
                <a:cs typeface="Calibri"/>
              </a:rPr>
              <a:t>p</a:t>
            </a:r>
            <a:r>
              <a:rPr sz="2645" b="1" i="1" dirty="0">
                <a:solidFill>
                  <a:srgbClr val="FFFFFF"/>
                </a:solidFill>
                <a:latin typeface="Calibri"/>
                <a:cs typeface="Calibri"/>
              </a:rPr>
              <a:t>o</a:t>
            </a:r>
            <a:r>
              <a:rPr sz="2645" b="1" i="1" spc="-6" dirty="0">
                <a:solidFill>
                  <a:srgbClr val="FFFFFF"/>
                </a:solidFill>
                <a:latin typeface="Calibri"/>
                <a:cs typeface="Calibri"/>
              </a:rPr>
              <a:t> </a:t>
            </a:r>
            <a:r>
              <a:rPr sz="2645" b="1" i="1" spc="-39" dirty="0">
                <a:solidFill>
                  <a:srgbClr val="FFFFFF"/>
                </a:solidFill>
                <a:latin typeface="Calibri"/>
                <a:cs typeface="Calibri"/>
              </a:rPr>
              <a:t>c</a:t>
            </a:r>
            <a:r>
              <a:rPr sz="2645" b="1" i="1" spc="-6" dirty="0">
                <a:solidFill>
                  <a:srgbClr val="FFFFFF"/>
                </a:solidFill>
                <a:latin typeface="Calibri"/>
                <a:cs typeface="Calibri"/>
              </a:rPr>
              <a:t>omp</a:t>
            </a:r>
            <a:r>
              <a:rPr sz="2645" b="1" i="1" spc="-11" dirty="0">
                <a:solidFill>
                  <a:srgbClr val="FFFFFF"/>
                </a:solidFill>
                <a:latin typeface="Calibri"/>
                <a:cs typeface="Calibri"/>
              </a:rPr>
              <a:t>e</a:t>
            </a:r>
            <a:r>
              <a:rPr sz="2645" b="1" i="1" spc="-44" dirty="0">
                <a:solidFill>
                  <a:srgbClr val="FFFFFF"/>
                </a:solidFill>
                <a:latin typeface="Calibri"/>
                <a:cs typeface="Calibri"/>
              </a:rPr>
              <a:t>t</a:t>
            </a:r>
            <a:r>
              <a:rPr sz="2645" b="1" i="1" spc="-6" dirty="0">
                <a:solidFill>
                  <a:srgbClr val="FFFFFF"/>
                </a:solidFill>
                <a:latin typeface="Calibri"/>
                <a:cs typeface="Calibri"/>
              </a:rPr>
              <a:t>e</a:t>
            </a:r>
            <a:r>
              <a:rPr sz="2645" b="1" i="1" spc="-11" dirty="0">
                <a:solidFill>
                  <a:srgbClr val="FFFFFF"/>
                </a:solidFill>
                <a:latin typeface="Calibri"/>
                <a:cs typeface="Calibri"/>
              </a:rPr>
              <a:t>n</a:t>
            </a:r>
            <a:r>
              <a:rPr sz="2645" b="1" i="1" spc="-22" dirty="0">
                <a:solidFill>
                  <a:srgbClr val="FFFFFF"/>
                </a:solidFill>
                <a:latin typeface="Calibri"/>
                <a:cs typeface="Calibri"/>
              </a:rPr>
              <a:t>z</a:t>
            </a:r>
            <a:r>
              <a:rPr sz="2645" b="1" i="1" dirty="0">
                <a:solidFill>
                  <a:srgbClr val="FFFFFF"/>
                </a:solidFill>
                <a:latin typeface="Calibri"/>
                <a:cs typeface="Calibri"/>
              </a:rPr>
              <a:t>e </a:t>
            </a:r>
            <a:r>
              <a:rPr sz="2645" b="1" i="1" spc="-44" dirty="0">
                <a:solidFill>
                  <a:srgbClr val="FFFFFF"/>
                </a:solidFill>
                <a:latin typeface="Calibri"/>
                <a:cs typeface="Calibri"/>
              </a:rPr>
              <a:t>t</a:t>
            </a:r>
            <a:r>
              <a:rPr sz="2645" b="1" i="1" spc="-6" dirty="0">
                <a:solidFill>
                  <a:srgbClr val="FFFFFF"/>
                </a:solidFill>
                <a:latin typeface="Calibri"/>
                <a:cs typeface="Calibri"/>
              </a:rPr>
              <a:t>ec</a:t>
            </a:r>
            <a:r>
              <a:rPr sz="2645" b="1" i="1" spc="-17" dirty="0">
                <a:solidFill>
                  <a:srgbClr val="FFFFFF"/>
                </a:solidFill>
                <a:latin typeface="Calibri"/>
                <a:cs typeface="Calibri"/>
              </a:rPr>
              <a:t>n</a:t>
            </a:r>
            <a:r>
              <a:rPr sz="2645" b="1" i="1" spc="-11" dirty="0">
                <a:solidFill>
                  <a:srgbClr val="FFFFFF"/>
                </a:solidFill>
                <a:latin typeface="Calibri"/>
                <a:cs typeface="Calibri"/>
              </a:rPr>
              <a:t>ic</a:t>
            </a:r>
            <a:r>
              <a:rPr sz="2645" b="1" i="1" spc="-33" dirty="0">
                <a:solidFill>
                  <a:srgbClr val="FFFFFF"/>
                </a:solidFill>
                <a:latin typeface="Calibri"/>
                <a:cs typeface="Calibri"/>
              </a:rPr>
              <a:t>h</a:t>
            </a:r>
            <a:r>
              <a:rPr sz="2645" b="1" i="1" dirty="0">
                <a:solidFill>
                  <a:srgbClr val="FFFFFF"/>
                </a:solidFill>
                <a:latin typeface="Calibri"/>
                <a:cs typeface="Calibri"/>
              </a:rPr>
              <a:t>e</a:t>
            </a:r>
            <a:endParaRPr sz="2645" dirty="0">
              <a:latin typeface="Calibri"/>
              <a:cs typeface="Calibri"/>
            </a:endParaRPr>
          </a:p>
          <a:p>
            <a:pPr marL="191720" indent="-177725">
              <a:spcBef>
                <a:spcPts val="859"/>
              </a:spcBef>
              <a:buClr>
                <a:srgbClr val="FFFFFF"/>
              </a:buClr>
              <a:buFont typeface="Calibri"/>
              <a:buChar char="-"/>
              <a:tabLst>
                <a:tab pos="192419" algn="l"/>
              </a:tabLst>
            </a:pPr>
            <a:r>
              <a:rPr sz="2645" b="1" i="1" spc="-44" dirty="0">
                <a:solidFill>
                  <a:srgbClr val="FFFFFF"/>
                </a:solidFill>
                <a:latin typeface="Calibri"/>
                <a:cs typeface="Calibri"/>
              </a:rPr>
              <a:t>S</a:t>
            </a:r>
            <a:r>
              <a:rPr sz="2645" b="1" i="1" spc="-17" dirty="0">
                <a:solidFill>
                  <a:srgbClr val="FFFFFF"/>
                </a:solidFill>
                <a:latin typeface="Calibri"/>
                <a:cs typeface="Calibri"/>
              </a:rPr>
              <a:t>vilup</a:t>
            </a:r>
            <a:r>
              <a:rPr sz="2645" b="1" i="1" spc="-11" dirty="0">
                <a:solidFill>
                  <a:srgbClr val="FFFFFF"/>
                </a:solidFill>
                <a:latin typeface="Calibri"/>
                <a:cs typeface="Calibri"/>
              </a:rPr>
              <a:t>p</a:t>
            </a:r>
            <a:r>
              <a:rPr sz="2645" b="1" i="1" dirty="0">
                <a:solidFill>
                  <a:srgbClr val="FFFFFF"/>
                </a:solidFill>
                <a:latin typeface="Calibri"/>
                <a:cs typeface="Calibri"/>
              </a:rPr>
              <a:t>o</a:t>
            </a:r>
            <a:r>
              <a:rPr sz="2645" b="1" i="1" spc="-6" dirty="0">
                <a:solidFill>
                  <a:srgbClr val="FFFFFF"/>
                </a:solidFill>
                <a:latin typeface="Calibri"/>
                <a:cs typeface="Calibri"/>
              </a:rPr>
              <a:t> </a:t>
            </a:r>
            <a:r>
              <a:rPr sz="2645" b="1" i="1" spc="-39" dirty="0">
                <a:solidFill>
                  <a:srgbClr val="FFFFFF"/>
                </a:solidFill>
                <a:latin typeface="Calibri"/>
                <a:cs typeface="Calibri"/>
              </a:rPr>
              <a:t>c</a:t>
            </a:r>
            <a:r>
              <a:rPr sz="2645" b="1" i="1" spc="-6" dirty="0">
                <a:solidFill>
                  <a:srgbClr val="FFFFFF"/>
                </a:solidFill>
                <a:latin typeface="Calibri"/>
                <a:cs typeface="Calibri"/>
              </a:rPr>
              <a:t>omp</a:t>
            </a:r>
            <a:r>
              <a:rPr sz="2645" b="1" i="1" spc="-11" dirty="0">
                <a:solidFill>
                  <a:srgbClr val="FFFFFF"/>
                </a:solidFill>
                <a:latin typeface="Calibri"/>
                <a:cs typeface="Calibri"/>
              </a:rPr>
              <a:t>e</a:t>
            </a:r>
            <a:r>
              <a:rPr sz="2645" b="1" i="1" spc="-44" dirty="0">
                <a:solidFill>
                  <a:srgbClr val="FFFFFF"/>
                </a:solidFill>
                <a:latin typeface="Calibri"/>
                <a:cs typeface="Calibri"/>
              </a:rPr>
              <a:t>t</a:t>
            </a:r>
            <a:r>
              <a:rPr sz="2645" b="1" i="1" spc="-6" dirty="0">
                <a:solidFill>
                  <a:srgbClr val="FFFFFF"/>
                </a:solidFill>
                <a:latin typeface="Calibri"/>
                <a:cs typeface="Calibri"/>
              </a:rPr>
              <a:t>e</a:t>
            </a:r>
            <a:r>
              <a:rPr sz="2645" b="1" i="1" spc="-11" dirty="0">
                <a:solidFill>
                  <a:srgbClr val="FFFFFF"/>
                </a:solidFill>
                <a:latin typeface="Calibri"/>
                <a:cs typeface="Calibri"/>
              </a:rPr>
              <a:t>n</a:t>
            </a:r>
            <a:r>
              <a:rPr sz="2645" b="1" i="1" spc="-22" dirty="0">
                <a:solidFill>
                  <a:srgbClr val="FFFFFF"/>
                </a:solidFill>
                <a:latin typeface="Calibri"/>
                <a:cs typeface="Calibri"/>
              </a:rPr>
              <a:t>z</a:t>
            </a:r>
            <a:r>
              <a:rPr sz="2645" b="1" i="1" dirty="0">
                <a:solidFill>
                  <a:srgbClr val="FFFFFF"/>
                </a:solidFill>
                <a:latin typeface="Calibri"/>
                <a:cs typeface="Calibri"/>
              </a:rPr>
              <a:t>e </a:t>
            </a:r>
            <a:r>
              <a:rPr sz="2645" b="1" i="1" spc="-11" dirty="0">
                <a:solidFill>
                  <a:srgbClr val="FFFFFF"/>
                </a:solidFill>
                <a:latin typeface="Calibri"/>
                <a:cs typeface="Calibri"/>
              </a:rPr>
              <a:t>t</a:t>
            </a:r>
            <a:r>
              <a:rPr sz="2645" b="1" i="1" spc="-22" dirty="0">
                <a:solidFill>
                  <a:srgbClr val="FFFFFF"/>
                </a:solidFill>
                <a:latin typeface="Calibri"/>
                <a:cs typeface="Calibri"/>
              </a:rPr>
              <a:t>r</a:t>
            </a:r>
            <a:r>
              <a:rPr sz="2645" b="1" i="1" spc="-17" dirty="0">
                <a:solidFill>
                  <a:srgbClr val="FFFFFF"/>
                </a:solidFill>
                <a:latin typeface="Calibri"/>
                <a:cs typeface="Calibri"/>
              </a:rPr>
              <a:t>a</a:t>
            </a:r>
            <a:r>
              <a:rPr sz="2645" b="1" i="1" spc="-33" dirty="0">
                <a:solidFill>
                  <a:srgbClr val="FFFFFF"/>
                </a:solidFill>
                <a:latin typeface="Calibri"/>
                <a:cs typeface="Calibri"/>
              </a:rPr>
              <a:t>s</a:t>
            </a:r>
            <a:r>
              <a:rPr sz="2645" b="1" i="1" spc="-17" dirty="0">
                <a:solidFill>
                  <a:srgbClr val="FFFFFF"/>
                </a:solidFill>
                <a:latin typeface="Calibri"/>
                <a:cs typeface="Calibri"/>
              </a:rPr>
              <a:t>versali</a:t>
            </a:r>
            <a:endParaRPr sz="2645" dirty="0">
              <a:latin typeface="Calibri"/>
              <a:cs typeface="Calibri"/>
            </a:endParaRPr>
          </a:p>
          <a:p>
            <a:pPr marL="191720" indent="-177725">
              <a:spcBef>
                <a:spcPts val="876"/>
              </a:spcBef>
              <a:buClr>
                <a:srgbClr val="FFFFFF"/>
              </a:buClr>
              <a:buFont typeface="Calibri"/>
              <a:buChar char="-"/>
              <a:tabLst>
                <a:tab pos="192419" algn="l"/>
              </a:tabLst>
            </a:pPr>
            <a:r>
              <a:rPr sz="2645" b="1" i="1" spc="-39" dirty="0" err="1">
                <a:solidFill>
                  <a:srgbClr val="FFFFFF"/>
                </a:solidFill>
                <a:latin typeface="Calibri"/>
                <a:cs typeface="Calibri"/>
              </a:rPr>
              <a:t>F</a:t>
            </a:r>
            <a:r>
              <a:rPr sz="2645" b="1" i="1" spc="-6" dirty="0" err="1">
                <a:solidFill>
                  <a:srgbClr val="FFFFFF"/>
                </a:solidFill>
                <a:latin typeface="Calibri"/>
                <a:cs typeface="Calibri"/>
              </a:rPr>
              <a:t>o</a:t>
            </a:r>
            <a:r>
              <a:rPr sz="2645" b="1" i="1" spc="-17" dirty="0" err="1">
                <a:solidFill>
                  <a:srgbClr val="FFFFFF"/>
                </a:solidFill>
                <a:latin typeface="Calibri"/>
                <a:cs typeface="Calibri"/>
              </a:rPr>
              <a:t>r</a:t>
            </a:r>
            <a:r>
              <a:rPr sz="2645" b="1" i="1" dirty="0" err="1">
                <a:solidFill>
                  <a:srgbClr val="FFFFFF"/>
                </a:solidFill>
                <a:latin typeface="Calibri"/>
                <a:cs typeface="Calibri"/>
              </a:rPr>
              <a:t>ma</a:t>
            </a:r>
            <a:r>
              <a:rPr sz="2645" b="1" i="1" spc="6" dirty="0" err="1">
                <a:solidFill>
                  <a:srgbClr val="FFFFFF"/>
                </a:solidFill>
                <a:latin typeface="Calibri"/>
                <a:cs typeface="Calibri"/>
              </a:rPr>
              <a:t>z</a:t>
            </a:r>
            <a:r>
              <a:rPr sz="2645" b="1" i="1" dirty="0" err="1">
                <a:solidFill>
                  <a:srgbClr val="FFFFFF"/>
                </a:solidFill>
                <a:latin typeface="Calibri"/>
                <a:cs typeface="Calibri"/>
              </a:rPr>
              <a:t>i</a:t>
            </a:r>
            <a:r>
              <a:rPr sz="2645" b="1" i="1" spc="-17" dirty="0" err="1">
                <a:solidFill>
                  <a:srgbClr val="FFFFFF"/>
                </a:solidFill>
                <a:latin typeface="Calibri"/>
                <a:cs typeface="Calibri"/>
              </a:rPr>
              <a:t>o</a:t>
            </a:r>
            <a:r>
              <a:rPr sz="2645" b="1" i="1" spc="-6" dirty="0" err="1">
                <a:solidFill>
                  <a:srgbClr val="FFFFFF"/>
                </a:solidFill>
                <a:latin typeface="Calibri"/>
                <a:cs typeface="Calibri"/>
              </a:rPr>
              <a:t>n</a:t>
            </a:r>
            <a:r>
              <a:rPr sz="2645" b="1" i="1" dirty="0" err="1">
                <a:solidFill>
                  <a:srgbClr val="FFFFFF"/>
                </a:solidFill>
                <a:latin typeface="Calibri"/>
                <a:cs typeface="Calibri"/>
              </a:rPr>
              <a:t>e</a:t>
            </a:r>
            <a:r>
              <a:rPr sz="2645" b="1" i="1" dirty="0">
                <a:solidFill>
                  <a:srgbClr val="FFFFFF"/>
                </a:solidFill>
                <a:latin typeface="Calibri"/>
                <a:cs typeface="Calibri"/>
              </a:rPr>
              <a:t> </a:t>
            </a:r>
            <a:r>
              <a:rPr lang="it-IT" sz="2645" b="1" i="1" spc="-6" dirty="0">
                <a:solidFill>
                  <a:srgbClr val="FFFFFF"/>
                </a:solidFill>
                <a:latin typeface="Calibri"/>
                <a:cs typeface="Calibri"/>
              </a:rPr>
              <a:t>esterna</a:t>
            </a:r>
            <a:endParaRPr sz="2645" dirty="0">
              <a:latin typeface="Calibri"/>
              <a:cs typeface="Calibri"/>
            </a:endParaRPr>
          </a:p>
          <a:p>
            <a:pPr marL="191720" indent="-177725">
              <a:spcBef>
                <a:spcPts val="859"/>
              </a:spcBef>
              <a:buClr>
                <a:srgbClr val="FFFFFF"/>
              </a:buClr>
              <a:buFont typeface="Calibri"/>
              <a:buChar char="-"/>
              <a:tabLst>
                <a:tab pos="192419" algn="l"/>
              </a:tabLst>
            </a:pPr>
            <a:r>
              <a:rPr sz="2645" b="1" i="1" spc="-17" dirty="0">
                <a:solidFill>
                  <a:srgbClr val="FFFFFF"/>
                </a:solidFill>
                <a:latin typeface="Calibri"/>
                <a:cs typeface="Calibri"/>
              </a:rPr>
              <a:t>Coac</a:t>
            </a:r>
            <a:r>
              <a:rPr sz="2645" b="1" i="1" spc="-33" dirty="0">
                <a:solidFill>
                  <a:srgbClr val="FFFFFF"/>
                </a:solidFill>
                <a:latin typeface="Calibri"/>
                <a:cs typeface="Calibri"/>
              </a:rPr>
              <a:t>h</a:t>
            </a:r>
            <a:r>
              <a:rPr sz="2645" b="1" i="1" spc="-17" dirty="0">
                <a:solidFill>
                  <a:srgbClr val="FFFFFF"/>
                </a:solidFill>
                <a:latin typeface="Calibri"/>
                <a:cs typeface="Calibri"/>
              </a:rPr>
              <a:t>ing</a:t>
            </a:r>
            <a:endParaRPr sz="2645" dirty="0">
              <a:latin typeface="Calibri"/>
              <a:cs typeface="Calibri"/>
            </a:endParaRPr>
          </a:p>
        </p:txBody>
      </p:sp>
    </p:spTree>
    <p:extLst>
      <p:ext uri="{BB962C8B-B14F-4D97-AF65-F5344CB8AC3E}">
        <p14:creationId xmlns:p14="http://schemas.microsoft.com/office/powerpoint/2010/main" val="3859289315"/>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832100" y="1644650"/>
            <a:ext cx="5082231" cy="3700540"/>
          </a:xfrm>
          <a:prstGeom prst="rect">
            <a:avLst/>
          </a:prstGeom>
          <a:solidFill>
            <a:schemeClr val="accent5">
              <a:lumMod val="25000"/>
            </a:schemeClr>
          </a:solidFill>
        </p:spPr>
        <p:txBody>
          <a:bodyPr wrap="square" lIns="0" tIns="0" rIns="0" bIns="0" rtlCol="0"/>
          <a:lstStyle/>
          <a:p>
            <a:endParaRPr sz="1983"/>
          </a:p>
        </p:txBody>
      </p:sp>
      <p:sp>
        <p:nvSpPr>
          <p:cNvPr id="8" name="object 8"/>
          <p:cNvSpPr txBox="1"/>
          <p:nvPr/>
        </p:nvSpPr>
        <p:spPr>
          <a:xfrm>
            <a:off x="3396686" y="2483281"/>
            <a:ext cx="3797840" cy="1974387"/>
          </a:xfrm>
          <a:prstGeom prst="rect">
            <a:avLst/>
          </a:prstGeom>
        </p:spPr>
        <p:txBody>
          <a:bodyPr vert="horz" wrap="square" lIns="0" tIns="0" rIns="0" bIns="0" rtlCol="0">
            <a:spAutoFit/>
          </a:bodyPr>
          <a:lstStyle/>
          <a:p>
            <a:pPr marL="13994"/>
            <a:r>
              <a:rPr sz="2645" b="1" i="1" spc="-17" dirty="0">
                <a:solidFill>
                  <a:srgbClr val="FFFFFF"/>
                </a:solidFill>
                <a:latin typeface="Calibri"/>
                <a:cs typeface="Calibri"/>
              </a:rPr>
              <a:t>AMBIENTE </a:t>
            </a:r>
            <a:r>
              <a:rPr sz="2645" b="1" i="1" spc="-28" dirty="0">
                <a:solidFill>
                  <a:srgbClr val="FFFFFF"/>
                </a:solidFill>
                <a:latin typeface="Calibri"/>
                <a:cs typeface="Calibri"/>
              </a:rPr>
              <a:t>D</a:t>
            </a:r>
            <a:r>
              <a:rPr sz="2645" b="1" i="1" spc="-11" dirty="0">
                <a:solidFill>
                  <a:srgbClr val="FFFFFF"/>
                </a:solidFill>
                <a:latin typeface="Calibri"/>
                <a:cs typeface="Calibri"/>
              </a:rPr>
              <a:t>I</a:t>
            </a:r>
            <a:r>
              <a:rPr sz="2645" b="1" i="1" spc="6" dirty="0">
                <a:solidFill>
                  <a:srgbClr val="FFFFFF"/>
                </a:solidFill>
                <a:latin typeface="Calibri"/>
                <a:cs typeface="Calibri"/>
              </a:rPr>
              <a:t> </a:t>
            </a:r>
            <a:r>
              <a:rPr sz="2645" b="1" i="1" spc="-17" dirty="0">
                <a:solidFill>
                  <a:srgbClr val="FFFFFF"/>
                </a:solidFill>
                <a:latin typeface="Calibri"/>
                <a:cs typeface="Calibri"/>
              </a:rPr>
              <a:t>L</a:t>
            </a:r>
            <a:r>
              <a:rPr sz="2645" b="1" i="1" spc="-204" dirty="0">
                <a:solidFill>
                  <a:srgbClr val="FFFFFF"/>
                </a:solidFill>
                <a:latin typeface="Calibri"/>
                <a:cs typeface="Calibri"/>
              </a:rPr>
              <a:t>A</a:t>
            </a:r>
            <a:r>
              <a:rPr sz="2645" b="1" i="1" spc="-61" dirty="0">
                <a:solidFill>
                  <a:srgbClr val="FFFFFF"/>
                </a:solidFill>
                <a:latin typeface="Calibri"/>
                <a:cs typeface="Calibri"/>
              </a:rPr>
              <a:t>V</a:t>
            </a:r>
            <a:r>
              <a:rPr sz="2645" b="1" i="1" spc="-6" dirty="0">
                <a:solidFill>
                  <a:srgbClr val="FFFFFF"/>
                </a:solidFill>
                <a:latin typeface="Calibri"/>
                <a:cs typeface="Calibri"/>
              </a:rPr>
              <a:t>ORO</a:t>
            </a:r>
            <a:endParaRPr sz="2645">
              <a:latin typeface="Calibri"/>
              <a:cs typeface="Calibri"/>
            </a:endParaRPr>
          </a:p>
          <a:p>
            <a:pPr marL="191720" indent="-177725">
              <a:spcBef>
                <a:spcPts val="859"/>
              </a:spcBef>
              <a:buClr>
                <a:srgbClr val="FFFFFF"/>
              </a:buClr>
              <a:buFont typeface="Calibri"/>
              <a:buChar char="-"/>
              <a:tabLst>
                <a:tab pos="192419" algn="l"/>
                <a:tab pos="1281163" algn="l"/>
              </a:tabLst>
            </a:pPr>
            <a:r>
              <a:rPr sz="2645" b="1" i="1" dirty="0">
                <a:solidFill>
                  <a:srgbClr val="FFFFFF"/>
                </a:solidFill>
                <a:latin typeface="Calibri"/>
                <a:cs typeface="Calibri"/>
              </a:rPr>
              <a:t>A</a:t>
            </a:r>
            <a:r>
              <a:rPr sz="2645" b="1" i="1" spc="-11" dirty="0">
                <a:solidFill>
                  <a:srgbClr val="FFFFFF"/>
                </a:solidFill>
                <a:latin typeface="Calibri"/>
                <a:cs typeface="Calibri"/>
              </a:rPr>
              <a:t>nalisi</a:t>
            </a:r>
            <a:r>
              <a:rPr sz="2645" b="1" i="1" dirty="0">
                <a:solidFill>
                  <a:srgbClr val="FFFFFF"/>
                </a:solidFill>
                <a:latin typeface="Calibri"/>
                <a:cs typeface="Calibri"/>
              </a:rPr>
              <a:t>	</a:t>
            </a:r>
            <a:r>
              <a:rPr sz="2645" b="1" i="1" spc="-11" dirty="0">
                <a:solidFill>
                  <a:srgbClr val="FFFFFF"/>
                </a:solidFill>
                <a:latin typeface="Calibri"/>
                <a:cs typeface="Calibri"/>
              </a:rPr>
              <a:t>di</a:t>
            </a:r>
            <a:r>
              <a:rPr sz="2645" b="1" i="1" dirty="0">
                <a:solidFill>
                  <a:srgbClr val="FFFFFF"/>
                </a:solidFill>
                <a:latin typeface="Calibri"/>
                <a:cs typeface="Calibri"/>
              </a:rPr>
              <a:t> </a:t>
            </a:r>
            <a:r>
              <a:rPr sz="2645" b="1" i="1" spc="-22" dirty="0">
                <a:solidFill>
                  <a:srgbClr val="FFFFFF"/>
                </a:solidFill>
                <a:latin typeface="Calibri"/>
                <a:cs typeface="Calibri"/>
              </a:rPr>
              <a:t>c</a:t>
            </a:r>
            <a:r>
              <a:rPr sz="2645" b="1" i="1" spc="-17" dirty="0">
                <a:solidFill>
                  <a:srgbClr val="FFFFFF"/>
                </a:solidFill>
                <a:latin typeface="Calibri"/>
                <a:cs typeface="Calibri"/>
              </a:rPr>
              <a:t>lima</a:t>
            </a:r>
            <a:r>
              <a:rPr sz="2645" b="1" i="1" spc="-6" dirty="0">
                <a:solidFill>
                  <a:srgbClr val="FFFFFF"/>
                </a:solidFill>
                <a:latin typeface="Calibri"/>
                <a:cs typeface="Calibri"/>
              </a:rPr>
              <a:t> </a:t>
            </a:r>
            <a:r>
              <a:rPr sz="2645" b="1" i="1" dirty="0">
                <a:solidFill>
                  <a:srgbClr val="FFFFFF"/>
                </a:solidFill>
                <a:latin typeface="Calibri"/>
                <a:cs typeface="Calibri"/>
              </a:rPr>
              <a:t>a</a:t>
            </a:r>
            <a:r>
              <a:rPr sz="2645" b="1" i="1" spc="6" dirty="0">
                <a:solidFill>
                  <a:srgbClr val="FFFFFF"/>
                </a:solidFill>
                <a:latin typeface="Calibri"/>
                <a:cs typeface="Calibri"/>
              </a:rPr>
              <a:t>z</a:t>
            </a:r>
            <a:r>
              <a:rPr sz="2645" b="1" i="1" dirty="0">
                <a:solidFill>
                  <a:srgbClr val="FFFFFF"/>
                </a:solidFill>
                <a:latin typeface="Calibri"/>
                <a:cs typeface="Calibri"/>
              </a:rPr>
              <a:t>ie</a:t>
            </a:r>
            <a:r>
              <a:rPr sz="2645" b="1" i="1" spc="-17" dirty="0">
                <a:solidFill>
                  <a:srgbClr val="FFFFFF"/>
                </a:solidFill>
                <a:latin typeface="Calibri"/>
                <a:cs typeface="Calibri"/>
              </a:rPr>
              <a:t>nd</a:t>
            </a:r>
            <a:r>
              <a:rPr sz="2645" b="1" i="1" spc="-11" dirty="0">
                <a:solidFill>
                  <a:srgbClr val="FFFFFF"/>
                </a:solidFill>
                <a:latin typeface="Calibri"/>
                <a:cs typeface="Calibri"/>
              </a:rPr>
              <a:t>ale</a:t>
            </a:r>
            <a:endParaRPr sz="2645">
              <a:latin typeface="Calibri"/>
              <a:cs typeface="Calibri"/>
            </a:endParaRPr>
          </a:p>
          <a:p>
            <a:pPr marL="191720" indent="-177725">
              <a:spcBef>
                <a:spcPts val="859"/>
              </a:spcBef>
              <a:buClr>
                <a:srgbClr val="FFFFFF"/>
              </a:buClr>
              <a:buFont typeface="Calibri"/>
              <a:buChar char="-"/>
              <a:tabLst>
                <a:tab pos="192419" algn="l"/>
              </a:tabLst>
            </a:pPr>
            <a:r>
              <a:rPr sz="2645" b="1" i="1" dirty="0">
                <a:solidFill>
                  <a:srgbClr val="FFFFFF"/>
                </a:solidFill>
                <a:latin typeface="Calibri"/>
                <a:cs typeface="Calibri"/>
              </a:rPr>
              <a:t>A</a:t>
            </a:r>
            <a:r>
              <a:rPr sz="2645" b="1" i="1" spc="-11" dirty="0">
                <a:solidFill>
                  <a:srgbClr val="FFFFFF"/>
                </a:solidFill>
                <a:latin typeface="Calibri"/>
                <a:cs typeface="Calibri"/>
              </a:rPr>
              <a:t>nalisi</a:t>
            </a:r>
            <a:r>
              <a:rPr sz="2645" b="1" i="1" spc="6" dirty="0">
                <a:solidFill>
                  <a:srgbClr val="FFFFFF"/>
                </a:solidFill>
                <a:latin typeface="Calibri"/>
                <a:cs typeface="Calibri"/>
              </a:rPr>
              <a:t> </a:t>
            </a:r>
            <a:r>
              <a:rPr sz="2645" b="1" i="1" spc="-6" dirty="0">
                <a:solidFill>
                  <a:srgbClr val="FFFFFF"/>
                </a:solidFill>
                <a:latin typeface="Calibri"/>
                <a:cs typeface="Calibri"/>
              </a:rPr>
              <a:t>o</a:t>
            </a:r>
            <a:r>
              <a:rPr sz="2645" b="1" i="1" spc="-11" dirty="0">
                <a:solidFill>
                  <a:srgbClr val="FFFFFF"/>
                </a:solidFill>
                <a:latin typeface="Calibri"/>
                <a:cs typeface="Calibri"/>
              </a:rPr>
              <a:t>r</a:t>
            </a:r>
            <a:r>
              <a:rPr sz="2645" b="1" i="1" spc="-17" dirty="0">
                <a:solidFill>
                  <a:srgbClr val="FFFFFF"/>
                </a:solidFill>
                <a:latin typeface="Calibri"/>
                <a:cs typeface="Calibri"/>
              </a:rPr>
              <a:t>g</a:t>
            </a:r>
            <a:r>
              <a:rPr sz="2645" b="1" i="1" spc="-11" dirty="0">
                <a:solidFill>
                  <a:srgbClr val="FFFFFF"/>
                </a:solidFill>
                <a:latin typeface="Calibri"/>
                <a:cs typeface="Calibri"/>
              </a:rPr>
              <a:t>a</a:t>
            </a:r>
            <a:r>
              <a:rPr sz="2645" b="1" i="1" spc="-6" dirty="0">
                <a:solidFill>
                  <a:srgbClr val="FFFFFF"/>
                </a:solidFill>
                <a:latin typeface="Calibri"/>
                <a:cs typeface="Calibri"/>
              </a:rPr>
              <a:t>niz</a:t>
            </a:r>
            <a:r>
              <a:rPr sz="2645" b="1" i="1" spc="-33" dirty="0">
                <a:solidFill>
                  <a:srgbClr val="FFFFFF"/>
                </a:solidFill>
                <a:latin typeface="Calibri"/>
                <a:cs typeface="Calibri"/>
              </a:rPr>
              <a:t>z</a:t>
            </a:r>
            <a:r>
              <a:rPr sz="2645" b="1" i="1" spc="-17" dirty="0">
                <a:solidFill>
                  <a:srgbClr val="FFFFFF"/>
                </a:solidFill>
                <a:latin typeface="Calibri"/>
                <a:cs typeface="Calibri"/>
              </a:rPr>
              <a:t>ativa</a:t>
            </a:r>
            <a:endParaRPr sz="2645">
              <a:latin typeface="Calibri"/>
              <a:cs typeface="Calibri"/>
            </a:endParaRPr>
          </a:p>
          <a:p>
            <a:pPr marL="191720" indent="-177725">
              <a:spcBef>
                <a:spcPts val="876"/>
              </a:spcBef>
              <a:buClr>
                <a:srgbClr val="FFFFFF"/>
              </a:buClr>
              <a:buFont typeface="Calibri"/>
              <a:buChar char="-"/>
              <a:tabLst>
                <a:tab pos="192419" algn="l"/>
              </a:tabLst>
            </a:pPr>
            <a:r>
              <a:rPr sz="2645" b="1" i="1" spc="-138" dirty="0">
                <a:solidFill>
                  <a:srgbClr val="FFFFFF"/>
                </a:solidFill>
                <a:latin typeface="Calibri"/>
                <a:cs typeface="Calibri"/>
              </a:rPr>
              <a:t>V</a:t>
            </a:r>
            <a:r>
              <a:rPr sz="2645" b="1" i="1" spc="-17" dirty="0">
                <a:solidFill>
                  <a:srgbClr val="FFFFFF"/>
                </a:solidFill>
                <a:latin typeface="Calibri"/>
                <a:cs typeface="Calibri"/>
              </a:rPr>
              <a:t>alu</a:t>
            </a:r>
            <a:r>
              <a:rPr sz="2645" b="1" i="1" spc="-50" dirty="0">
                <a:solidFill>
                  <a:srgbClr val="FFFFFF"/>
                </a:solidFill>
                <a:latin typeface="Calibri"/>
                <a:cs typeface="Calibri"/>
              </a:rPr>
              <a:t>t</a:t>
            </a:r>
            <a:r>
              <a:rPr sz="2645" b="1" i="1" dirty="0">
                <a:solidFill>
                  <a:srgbClr val="FFFFFF"/>
                </a:solidFill>
                <a:latin typeface="Calibri"/>
                <a:cs typeface="Calibri"/>
              </a:rPr>
              <a:t>a</a:t>
            </a:r>
            <a:r>
              <a:rPr sz="2645" b="1" i="1" spc="6" dirty="0">
                <a:solidFill>
                  <a:srgbClr val="FFFFFF"/>
                </a:solidFill>
                <a:latin typeface="Calibri"/>
                <a:cs typeface="Calibri"/>
              </a:rPr>
              <a:t>z</a:t>
            </a:r>
            <a:r>
              <a:rPr sz="2645" b="1" i="1" dirty="0">
                <a:solidFill>
                  <a:srgbClr val="FFFFFF"/>
                </a:solidFill>
                <a:latin typeface="Calibri"/>
                <a:cs typeface="Calibri"/>
              </a:rPr>
              <a:t>io</a:t>
            </a:r>
            <a:r>
              <a:rPr sz="2645" b="1" i="1" spc="-17" dirty="0">
                <a:solidFill>
                  <a:srgbClr val="FFFFFF"/>
                </a:solidFill>
                <a:latin typeface="Calibri"/>
                <a:cs typeface="Calibri"/>
              </a:rPr>
              <a:t>n</a:t>
            </a:r>
            <a:r>
              <a:rPr sz="2645" b="1" i="1" dirty="0">
                <a:solidFill>
                  <a:srgbClr val="FFFFFF"/>
                </a:solidFill>
                <a:latin typeface="Calibri"/>
                <a:cs typeface="Calibri"/>
              </a:rPr>
              <a:t>e</a:t>
            </a:r>
            <a:r>
              <a:rPr sz="2645" b="1" i="1" spc="17" dirty="0">
                <a:solidFill>
                  <a:srgbClr val="FFFFFF"/>
                </a:solidFill>
                <a:latin typeface="Calibri"/>
                <a:cs typeface="Calibri"/>
              </a:rPr>
              <a:t> </a:t>
            </a:r>
            <a:r>
              <a:rPr sz="2645" b="1" i="1" spc="-17" dirty="0">
                <a:solidFill>
                  <a:srgbClr val="FFFFFF"/>
                </a:solidFill>
                <a:latin typeface="Calibri"/>
                <a:cs typeface="Calibri"/>
              </a:rPr>
              <a:t>del</a:t>
            </a:r>
            <a:r>
              <a:rPr sz="2645" b="1" i="1" spc="-6" dirty="0">
                <a:solidFill>
                  <a:srgbClr val="FFFFFF"/>
                </a:solidFill>
                <a:latin typeface="Calibri"/>
                <a:cs typeface="Calibri"/>
              </a:rPr>
              <a:t> </a:t>
            </a:r>
            <a:r>
              <a:rPr sz="2645" b="1" i="1" dirty="0">
                <a:solidFill>
                  <a:srgbClr val="FFFFFF"/>
                </a:solidFill>
                <a:latin typeface="Calibri"/>
                <a:cs typeface="Calibri"/>
              </a:rPr>
              <a:t>pers</a:t>
            </a:r>
            <a:r>
              <a:rPr sz="2645" b="1" i="1" spc="-11" dirty="0">
                <a:solidFill>
                  <a:srgbClr val="FFFFFF"/>
                </a:solidFill>
                <a:latin typeface="Calibri"/>
                <a:cs typeface="Calibri"/>
              </a:rPr>
              <a:t>o</a:t>
            </a:r>
            <a:r>
              <a:rPr sz="2645" b="1" i="1" spc="-22" dirty="0">
                <a:solidFill>
                  <a:srgbClr val="FFFFFF"/>
                </a:solidFill>
                <a:latin typeface="Calibri"/>
                <a:cs typeface="Calibri"/>
              </a:rPr>
              <a:t>nale</a:t>
            </a:r>
            <a:endParaRPr sz="2645">
              <a:latin typeface="Calibri"/>
              <a:cs typeface="Calibri"/>
            </a:endParaRPr>
          </a:p>
        </p:txBody>
      </p:sp>
    </p:spTree>
    <p:extLst>
      <p:ext uri="{BB962C8B-B14F-4D97-AF65-F5344CB8AC3E}">
        <p14:creationId xmlns:p14="http://schemas.microsoft.com/office/powerpoint/2010/main" val="1919440584"/>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2"/>
          <p:cNvSpPr/>
          <p:nvPr/>
        </p:nvSpPr>
        <p:spPr>
          <a:xfrm>
            <a:off x="1868613" y="409256"/>
            <a:ext cx="1459244" cy="6827718"/>
          </a:xfrm>
          <a:prstGeom prst="rect">
            <a:avLst/>
          </a:prstGeom>
          <a:blipFill>
            <a:blip r:embed="rId3" cstate="print"/>
            <a:stretch>
              <a:fillRect/>
            </a:stretch>
          </a:blipFill>
        </p:spPr>
        <p:txBody>
          <a:bodyPr wrap="square" lIns="0" tIns="0" rIns="0" bIns="0" rtlCol="0"/>
          <a:lstStyle/>
          <a:p>
            <a:endParaRPr sz="1983"/>
          </a:p>
        </p:txBody>
      </p:sp>
      <p:sp>
        <p:nvSpPr>
          <p:cNvPr id="31" name="object 3"/>
          <p:cNvSpPr/>
          <p:nvPr/>
        </p:nvSpPr>
        <p:spPr>
          <a:xfrm>
            <a:off x="2687863" y="606741"/>
            <a:ext cx="5674092" cy="1197589"/>
          </a:xfrm>
          <a:prstGeom prst="rect">
            <a:avLst/>
          </a:prstGeom>
          <a:solidFill>
            <a:schemeClr val="accent5">
              <a:lumMod val="25000"/>
            </a:schemeClr>
          </a:solidFill>
        </p:spPr>
        <p:txBody>
          <a:bodyPr wrap="square" lIns="0" tIns="0" rIns="0" bIns="0" rtlCol="0"/>
          <a:lstStyle/>
          <a:p>
            <a:endParaRPr sz="1983"/>
          </a:p>
        </p:txBody>
      </p:sp>
      <p:sp>
        <p:nvSpPr>
          <p:cNvPr id="34" name="object 6"/>
          <p:cNvSpPr/>
          <p:nvPr/>
        </p:nvSpPr>
        <p:spPr>
          <a:xfrm>
            <a:off x="3284826" y="2093157"/>
            <a:ext cx="5044384" cy="1195606"/>
          </a:xfrm>
          <a:prstGeom prst="rect">
            <a:avLst/>
          </a:prstGeom>
          <a:solidFill>
            <a:schemeClr val="accent5">
              <a:lumMod val="25000"/>
            </a:schemeClr>
          </a:solidFill>
        </p:spPr>
        <p:txBody>
          <a:bodyPr wrap="square" lIns="0" tIns="0" rIns="0" bIns="0" rtlCol="0"/>
          <a:lstStyle/>
          <a:p>
            <a:endParaRPr sz="1983"/>
          </a:p>
        </p:txBody>
      </p:sp>
      <p:sp>
        <p:nvSpPr>
          <p:cNvPr id="35" name="object 7"/>
          <p:cNvSpPr txBox="1"/>
          <p:nvPr/>
        </p:nvSpPr>
        <p:spPr>
          <a:xfrm>
            <a:off x="4176556" y="2452652"/>
            <a:ext cx="3727174" cy="356123"/>
          </a:xfrm>
          <a:prstGeom prst="rect">
            <a:avLst/>
          </a:prstGeom>
        </p:spPr>
        <p:txBody>
          <a:bodyPr vert="horz" wrap="square" lIns="0" tIns="0" rIns="0" bIns="0" rtlCol="0">
            <a:spAutoFit/>
          </a:bodyPr>
          <a:lstStyle/>
          <a:p>
            <a:pPr marL="13994"/>
            <a:r>
              <a:rPr lang="it-IT" sz="2314" spc="-17" dirty="0">
                <a:solidFill>
                  <a:srgbClr val="FFFFFF"/>
                </a:solidFill>
                <a:latin typeface="Calibri"/>
                <a:cs typeface="Calibri"/>
              </a:rPr>
              <a:t>Rilevazione dei dati anagrafici</a:t>
            </a:r>
            <a:endParaRPr sz="2314" dirty="0">
              <a:latin typeface="Calibri"/>
              <a:cs typeface="Calibri"/>
            </a:endParaRPr>
          </a:p>
        </p:txBody>
      </p:sp>
      <p:sp>
        <p:nvSpPr>
          <p:cNvPr id="36" name="object 8"/>
          <p:cNvSpPr/>
          <p:nvPr/>
        </p:nvSpPr>
        <p:spPr>
          <a:xfrm>
            <a:off x="2591308" y="1948744"/>
            <a:ext cx="1484432" cy="1484431"/>
          </a:xfrm>
          <a:prstGeom prst="rect">
            <a:avLst/>
          </a:prstGeom>
          <a:blipFill>
            <a:blip r:embed="rId4" cstate="print"/>
            <a:stretch>
              <a:fillRect/>
            </a:stretch>
          </a:blipFill>
        </p:spPr>
        <p:txBody>
          <a:bodyPr wrap="square" lIns="0" tIns="0" rIns="0" bIns="0" rtlCol="0"/>
          <a:lstStyle/>
          <a:p>
            <a:endParaRPr sz="1983"/>
          </a:p>
        </p:txBody>
      </p:sp>
      <p:sp>
        <p:nvSpPr>
          <p:cNvPr id="37" name="object 9"/>
          <p:cNvSpPr/>
          <p:nvPr/>
        </p:nvSpPr>
        <p:spPr>
          <a:xfrm>
            <a:off x="3288186" y="3648258"/>
            <a:ext cx="5037667" cy="1285788"/>
          </a:xfrm>
          <a:prstGeom prst="rect">
            <a:avLst/>
          </a:prstGeom>
          <a:solidFill>
            <a:schemeClr val="accent5">
              <a:lumMod val="25000"/>
            </a:schemeClr>
          </a:solidFill>
        </p:spPr>
        <p:txBody>
          <a:bodyPr wrap="square" lIns="0" tIns="0" rIns="0" bIns="0" rtlCol="0"/>
          <a:lstStyle/>
          <a:p>
            <a:endParaRPr sz="1983"/>
          </a:p>
        </p:txBody>
      </p:sp>
      <p:sp>
        <p:nvSpPr>
          <p:cNvPr id="38" name="object 10"/>
          <p:cNvSpPr txBox="1"/>
          <p:nvPr/>
        </p:nvSpPr>
        <p:spPr>
          <a:xfrm>
            <a:off x="4194686" y="4000054"/>
            <a:ext cx="3478789" cy="692497"/>
          </a:xfrm>
          <a:prstGeom prst="rect">
            <a:avLst/>
          </a:prstGeom>
        </p:spPr>
        <p:txBody>
          <a:bodyPr vert="horz" wrap="square" lIns="0" tIns="0" rIns="0" bIns="0" rtlCol="0">
            <a:spAutoFit/>
          </a:bodyPr>
          <a:lstStyle/>
          <a:p>
            <a:pPr marL="13994">
              <a:lnSpc>
                <a:spcPts val="2667"/>
              </a:lnSpc>
            </a:pPr>
            <a:r>
              <a:rPr lang="it-IT" sz="2314" spc="-61" dirty="0">
                <a:solidFill>
                  <a:srgbClr val="FFFFFF"/>
                </a:solidFill>
                <a:cs typeface="Calibri"/>
              </a:rPr>
              <a:t>Analisi del clima, </a:t>
            </a:r>
            <a:r>
              <a:rPr sz="2314" spc="-17" dirty="0" err="1">
                <a:solidFill>
                  <a:srgbClr val="FFFFFF"/>
                </a:solidFill>
                <a:latin typeface="Calibri"/>
                <a:cs typeface="Calibri"/>
              </a:rPr>
              <a:t>Ma</a:t>
            </a:r>
            <a:r>
              <a:rPr sz="2314" spc="-6" dirty="0" err="1">
                <a:solidFill>
                  <a:srgbClr val="FFFFFF"/>
                </a:solidFill>
                <a:latin typeface="Calibri"/>
                <a:cs typeface="Calibri"/>
              </a:rPr>
              <a:t>pp</a:t>
            </a:r>
            <a:r>
              <a:rPr sz="2314" spc="-22" dirty="0" err="1">
                <a:solidFill>
                  <a:srgbClr val="FFFFFF"/>
                </a:solidFill>
                <a:latin typeface="Calibri"/>
                <a:cs typeface="Calibri"/>
              </a:rPr>
              <a:t>a</a:t>
            </a:r>
            <a:r>
              <a:rPr sz="2314" spc="-11" dirty="0" err="1">
                <a:solidFill>
                  <a:srgbClr val="FFFFFF"/>
                </a:solidFill>
                <a:latin typeface="Calibri"/>
                <a:cs typeface="Calibri"/>
              </a:rPr>
              <a:t>tu</a:t>
            </a:r>
            <a:r>
              <a:rPr sz="2314" spc="-61" dirty="0" err="1">
                <a:solidFill>
                  <a:srgbClr val="FFFFFF"/>
                </a:solidFill>
                <a:latin typeface="Calibri"/>
                <a:cs typeface="Calibri"/>
              </a:rPr>
              <a:t>r</a:t>
            </a:r>
            <a:r>
              <a:rPr sz="2314" dirty="0" err="1">
                <a:solidFill>
                  <a:srgbClr val="FFFFFF"/>
                </a:solidFill>
                <a:latin typeface="Calibri"/>
                <a:cs typeface="Calibri"/>
              </a:rPr>
              <a:t>a</a:t>
            </a:r>
            <a:r>
              <a:rPr sz="2314" dirty="0">
                <a:solidFill>
                  <a:srgbClr val="FFFFFF"/>
                </a:solidFill>
                <a:latin typeface="Calibri"/>
                <a:cs typeface="Calibri"/>
              </a:rPr>
              <a:t> </a:t>
            </a:r>
            <a:r>
              <a:rPr sz="2314" spc="-6" dirty="0" err="1">
                <a:solidFill>
                  <a:srgbClr val="FFFFFF"/>
                </a:solidFill>
                <a:latin typeface="Calibri"/>
                <a:cs typeface="Calibri"/>
              </a:rPr>
              <a:t>de</a:t>
            </a:r>
            <a:r>
              <a:rPr sz="2314" dirty="0" err="1">
                <a:solidFill>
                  <a:srgbClr val="FFFFFF"/>
                </a:solidFill>
                <a:latin typeface="Calibri"/>
                <a:cs typeface="Calibri"/>
              </a:rPr>
              <a:t>i</a:t>
            </a:r>
            <a:r>
              <a:rPr sz="2314" spc="-11" dirty="0">
                <a:solidFill>
                  <a:srgbClr val="FFFFFF"/>
                </a:solidFill>
                <a:latin typeface="Calibri"/>
                <a:cs typeface="Calibri"/>
              </a:rPr>
              <a:t> </a:t>
            </a:r>
            <a:r>
              <a:rPr sz="2314" dirty="0" err="1">
                <a:solidFill>
                  <a:srgbClr val="FFFFFF"/>
                </a:solidFill>
                <a:latin typeface="Calibri"/>
                <a:cs typeface="Calibri"/>
              </a:rPr>
              <a:t>bi</a:t>
            </a:r>
            <a:r>
              <a:rPr sz="2314" spc="-11" dirty="0" err="1">
                <a:solidFill>
                  <a:srgbClr val="FFFFFF"/>
                </a:solidFill>
                <a:latin typeface="Calibri"/>
                <a:cs typeface="Calibri"/>
              </a:rPr>
              <a:t>s</a:t>
            </a:r>
            <a:r>
              <a:rPr sz="2314" spc="-6" dirty="0" err="1">
                <a:solidFill>
                  <a:srgbClr val="FFFFFF"/>
                </a:solidFill>
                <a:latin typeface="Calibri"/>
                <a:cs typeface="Calibri"/>
              </a:rPr>
              <a:t>o</a:t>
            </a:r>
            <a:r>
              <a:rPr sz="2314" spc="-11" dirty="0" err="1">
                <a:solidFill>
                  <a:srgbClr val="FFFFFF"/>
                </a:solidFill>
                <a:latin typeface="Calibri"/>
                <a:cs typeface="Calibri"/>
              </a:rPr>
              <a:t>g</a:t>
            </a:r>
            <a:r>
              <a:rPr sz="2314" spc="-6" dirty="0" err="1">
                <a:solidFill>
                  <a:srgbClr val="FFFFFF"/>
                </a:solidFill>
                <a:latin typeface="Calibri"/>
                <a:cs typeface="Calibri"/>
              </a:rPr>
              <a:t>ni</a:t>
            </a:r>
            <a:endParaRPr sz="2314" dirty="0">
              <a:latin typeface="Calibri"/>
              <a:cs typeface="Calibri"/>
            </a:endParaRPr>
          </a:p>
        </p:txBody>
      </p:sp>
      <p:sp>
        <p:nvSpPr>
          <p:cNvPr id="39" name="object 11"/>
          <p:cNvSpPr/>
          <p:nvPr/>
        </p:nvSpPr>
        <p:spPr>
          <a:xfrm>
            <a:off x="2591308" y="3596062"/>
            <a:ext cx="1484432" cy="1484431"/>
          </a:xfrm>
          <a:prstGeom prst="rect">
            <a:avLst/>
          </a:prstGeom>
          <a:blipFill>
            <a:blip r:embed="rId5" cstate="print"/>
            <a:stretch>
              <a:fillRect/>
            </a:stretch>
          </a:blipFill>
        </p:spPr>
        <p:txBody>
          <a:bodyPr wrap="square" lIns="0" tIns="0" rIns="0" bIns="0" rtlCol="0"/>
          <a:lstStyle/>
          <a:p>
            <a:endParaRPr sz="1983"/>
          </a:p>
        </p:txBody>
      </p:sp>
      <p:sp>
        <p:nvSpPr>
          <p:cNvPr id="40" name="object 12"/>
          <p:cNvSpPr/>
          <p:nvPr/>
        </p:nvSpPr>
        <p:spPr>
          <a:xfrm>
            <a:off x="2655118" y="5387790"/>
            <a:ext cx="5739582" cy="1195606"/>
          </a:xfrm>
          <a:prstGeom prst="rect">
            <a:avLst/>
          </a:prstGeom>
          <a:solidFill>
            <a:schemeClr val="accent5">
              <a:lumMod val="25000"/>
            </a:schemeClr>
          </a:solidFill>
        </p:spPr>
        <p:txBody>
          <a:bodyPr wrap="square" lIns="0" tIns="0" rIns="0" bIns="0" rtlCol="0"/>
          <a:lstStyle/>
          <a:p>
            <a:endParaRPr sz="1983"/>
          </a:p>
        </p:txBody>
      </p:sp>
      <p:sp>
        <p:nvSpPr>
          <p:cNvPr id="41" name="object 13"/>
          <p:cNvSpPr txBox="1"/>
          <p:nvPr/>
        </p:nvSpPr>
        <p:spPr>
          <a:xfrm>
            <a:off x="3562038" y="5647763"/>
            <a:ext cx="4552092" cy="666849"/>
          </a:xfrm>
          <a:prstGeom prst="rect">
            <a:avLst/>
          </a:prstGeom>
        </p:spPr>
        <p:txBody>
          <a:bodyPr vert="horz" wrap="square" lIns="0" tIns="0" rIns="0" bIns="0" rtlCol="0">
            <a:spAutoFit/>
          </a:bodyPr>
          <a:lstStyle/>
          <a:p>
            <a:pPr marL="13994" marR="5598">
              <a:lnSpc>
                <a:spcPts val="2556"/>
              </a:lnSpc>
            </a:pPr>
            <a:r>
              <a:rPr sz="2314" dirty="0">
                <a:solidFill>
                  <a:srgbClr val="FFFFFF"/>
                </a:solidFill>
                <a:latin typeface="Calibri"/>
                <a:cs typeface="Calibri"/>
              </a:rPr>
              <a:t>Bud</a:t>
            </a:r>
            <a:r>
              <a:rPr sz="2314" spc="-22" dirty="0">
                <a:solidFill>
                  <a:srgbClr val="FFFFFF"/>
                </a:solidFill>
                <a:latin typeface="Calibri"/>
                <a:cs typeface="Calibri"/>
              </a:rPr>
              <a:t>g</a:t>
            </a:r>
            <a:r>
              <a:rPr sz="2314" spc="-33" dirty="0">
                <a:solidFill>
                  <a:srgbClr val="FFFFFF"/>
                </a:solidFill>
                <a:latin typeface="Calibri"/>
                <a:cs typeface="Calibri"/>
              </a:rPr>
              <a:t>e</a:t>
            </a:r>
            <a:r>
              <a:rPr sz="2314" spc="-11" dirty="0">
                <a:solidFill>
                  <a:srgbClr val="FFFFFF"/>
                </a:solidFill>
                <a:latin typeface="Calibri"/>
                <a:cs typeface="Calibri"/>
              </a:rPr>
              <a:t>t</a:t>
            </a:r>
            <a:r>
              <a:rPr sz="2314" dirty="0">
                <a:solidFill>
                  <a:srgbClr val="FFFFFF"/>
                </a:solidFill>
                <a:latin typeface="Calibri"/>
                <a:cs typeface="Calibri"/>
              </a:rPr>
              <a:t> </a:t>
            </a:r>
            <a:r>
              <a:rPr sz="2314" spc="-6" dirty="0">
                <a:solidFill>
                  <a:srgbClr val="FFFFFF"/>
                </a:solidFill>
                <a:latin typeface="Calibri"/>
                <a:cs typeface="Calibri"/>
              </a:rPr>
              <a:t>di</a:t>
            </a:r>
            <a:r>
              <a:rPr sz="2314" spc="-11" dirty="0">
                <a:solidFill>
                  <a:srgbClr val="FFFFFF"/>
                </a:solidFill>
                <a:latin typeface="Calibri"/>
                <a:cs typeface="Calibri"/>
              </a:rPr>
              <a:t>s</a:t>
            </a:r>
            <a:r>
              <a:rPr sz="2314" spc="-6" dirty="0">
                <a:solidFill>
                  <a:srgbClr val="FFFFFF"/>
                </a:solidFill>
                <a:latin typeface="Calibri"/>
                <a:cs typeface="Calibri"/>
              </a:rPr>
              <a:t>ponibil</a:t>
            </a:r>
            <a:r>
              <a:rPr sz="2314" spc="-11" dirty="0">
                <a:solidFill>
                  <a:srgbClr val="FFFFFF"/>
                </a:solidFill>
                <a:latin typeface="Calibri"/>
                <a:cs typeface="Calibri"/>
              </a:rPr>
              <a:t>e,</a:t>
            </a:r>
            <a:r>
              <a:rPr sz="2314" spc="17" dirty="0">
                <a:solidFill>
                  <a:srgbClr val="FFFFFF"/>
                </a:solidFill>
                <a:latin typeface="Calibri"/>
                <a:cs typeface="Calibri"/>
              </a:rPr>
              <a:t> </a:t>
            </a:r>
            <a:r>
              <a:rPr sz="2314" spc="-6" dirty="0">
                <a:solidFill>
                  <a:srgbClr val="FFFFFF"/>
                </a:solidFill>
                <a:latin typeface="Calibri"/>
                <a:cs typeface="Calibri"/>
              </a:rPr>
              <a:t>opportuni</a:t>
            </a:r>
            <a:r>
              <a:rPr sz="2314" spc="-22" dirty="0">
                <a:solidFill>
                  <a:srgbClr val="FFFFFF"/>
                </a:solidFill>
                <a:latin typeface="Calibri"/>
                <a:cs typeface="Calibri"/>
              </a:rPr>
              <a:t>t</a:t>
            </a:r>
            <a:r>
              <a:rPr sz="2314" dirty="0">
                <a:solidFill>
                  <a:srgbClr val="FFFFFF"/>
                </a:solidFill>
                <a:latin typeface="Calibri"/>
                <a:cs typeface="Calibri"/>
              </a:rPr>
              <a:t>à </a:t>
            </a:r>
            <a:r>
              <a:rPr sz="2314" spc="-11" dirty="0" err="1">
                <a:solidFill>
                  <a:srgbClr val="FFFFFF"/>
                </a:solidFill>
                <a:latin typeface="Calibri"/>
                <a:cs typeface="Calibri"/>
              </a:rPr>
              <a:t>f</a:t>
            </a:r>
            <a:r>
              <a:rPr sz="2314" dirty="0" err="1">
                <a:solidFill>
                  <a:srgbClr val="FFFFFF"/>
                </a:solidFill>
                <a:latin typeface="Calibri"/>
                <a:cs typeface="Calibri"/>
              </a:rPr>
              <a:t>i</a:t>
            </a:r>
            <a:r>
              <a:rPr sz="2314" spc="-11" dirty="0" err="1">
                <a:solidFill>
                  <a:srgbClr val="FFFFFF"/>
                </a:solidFill>
                <a:latin typeface="Calibri"/>
                <a:cs typeface="Calibri"/>
              </a:rPr>
              <a:t>s</a:t>
            </a:r>
            <a:r>
              <a:rPr sz="2314" spc="-28" dirty="0" err="1">
                <a:solidFill>
                  <a:srgbClr val="FFFFFF"/>
                </a:solidFill>
                <a:latin typeface="Calibri"/>
                <a:cs typeface="Calibri"/>
              </a:rPr>
              <a:t>c</a:t>
            </a:r>
            <a:r>
              <a:rPr sz="2314" dirty="0" err="1">
                <a:solidFill>
                  <a:srgbClr val="FFFFFF"/>
                </a:solidFill>
                <a:latin typeface="Calibri"/>
                <a:cs typeface="Calibri"/>
              </a:rPr>
              <a:t>ali</a:t>
            </a:r>
            <a:r>
              <a:rPr sz="2314" dirty="0">
                <a:solidFill>
                  <a:srgbClr val="FFFFFF"/>
                </a:solidFill>
                <a:latin typeface="Calibri"/>
                <a:cs typeface="Calibri"/>
              </a:rPr>
              <a:t> </a:t>
            </a:r>
            <a:r>
              <a:rPr lang="it-IT" sz="2314" spc="-17" dirty="0">
                <a:solidFill>
                  <a:srgbClr val="FFFFFF"/>
                </a:solidFill>
                <a:latin typeface="Calibri"/>
                <a:cs typeface="Calibri"/>
              </a:rPr>
              <a:t>programmi di finanziamento</a:t>
            </a:r>
            <a:endParaRPr sz="2314" dirty="0">
              <a:latin typeface="Calibri"/>
              <a:cs typeface="Calibri"/>
            </a:endParaRPr>
          </a:p>
        </p:txBody>
      </p:sp>
      <p:sp>
        <p:nvSpPr>
          <p:cNvPr id="42" name="object 14"/>
          <p:cNvSpPr/>
          <p:nvPr/>
        </p:nvSpPr>
        <p:spPr>
          <a:xfrm>
            <a:off x="1963280" y="5243378"/>
            <a:ext cx="1482753" cy="1484432"/>
          </a:xfrm>
          <a:prstGeom prst="rect">
            <a:avLst/>
          </a:prstGeom>
          <a:blipFill>
            <a:blip r:embed="rId6" cstate="print"/>
            <a:stretch>
              <a:fillRect/>
            </a:stretch>
          </a:blipFill>
        </p:spPr>
        <p:txBody>
          <a:bodyPr wrap="square" lIns="0" tIns="0" rIns="0" bIns="0" rtlCol="0"/>
          <a:lstStyle/>
          <a:p>
            <a:endParaRPr sz="1983"/>
          </a:p>
        </p:txBody>
      </p:sp>
      <p:sp>
        <p:nvSpPr>
          <p:cNvPr id="43" name="object 25"/>
          <p:cNvSpPr txBox="1"/>
          <p:nvPr/>
        </p:nvSpPr>
        <p:spPr>
          <a:xfrm>
            <a:off x="2426182" y="1008686"/>
            <a:ext cx="602421" cy="305148"/>
          </a:xfrm>
          <a:prstGeom prst="rect">
            <a:avLst/>
          </a:prstGeom>
        </p:spPr>
        <p:txBody>
          <a:bodyPr vert="horz" wrap="square" lIns="0" tIns="0" rIns="0" bIns="0" rtlCol="0">
            <a:spAutoFit/>
          </a:bodyPr>
          <a:lstStyle/>
          <a:p>
            <a:pPr marL="13994"/>
            <a:r>
              <a:rPr sz="1983" b="1" dirty="0">
                <a:latin typeface="Calibri"/>
                <a:cs typeface="Calibri"/>
              </a:rPr>
              <a:t>Au</a:t>
            </a:r>
            <a:r>
              <a:rPr sz="1983" b="1" spc="6" dirty="0">
                <a:latin typeface="Calibri"/>
                <a:cs typeface="Calibri"/>
              </a:rPr>
              <a:t>d</a:t>
            </a:r>
            <a:r>
              <a:rPr sz="1983" b="1" dirty="0">
                <a:latin typeface="Calibri"/>
                <a:cs typeface="Calibri"/>
              </a:rPr>
              <a:t>it</a:t>
            </a:r>
            <a:endParaRPr sz="1983" dirty="0">
              <a:latin typeface="Calibri"/>
              <a:cs typeface="Calibri"/>
            </a:endParaRPr>
          </a:p>
        </p:txBody>
      </p:sp>
      <p:sp>
        <p:nvSpPr>
          <p:cNvPr id="44" name="object 26"/>
          <p:cNvSpPr txBox="1"/>
          <p:nvPr/>
        </p:nvSpPr>
        <p:spPr>
          <a:xfrm>
            <a:off x="2669531" y="2349208"/>
            <a:ext cx="1327985" cy="610295"/>
          </a:xfrm>
          <a:prstGeom prst="rect">
            <a:avLst/>
          </a:prstGeom>
        </p:spPr>
        <p:txBody>
          <a:bodyPr vert="horz" wrap="square" lIns="0" tIns="0" rIns="0" bIns="0" rtlCol="0">
            <a:spAutoFit/>
          </a:bodyPr>
          <a:lstStyle/>
          <a:p>
            <a:pPr marL="13994" marR="5598"/>
            <a:r>
              <a:rPr sz="1983" b="1" spc="-17" dirty="0">
                <a:latin typeface="Calibri"/>
                <a:cs typeface="Calibri"/>
              </a:rPr>
              <a:t>A</a:t>
            </a:r>
            <a:r>
              <a:rPr sz="1983" b="1" spc="-6" dirty="0">
                <a:latin typeface="Calibri"/>
                <a:cs typeface="Calibri"/>
              </a:rPr>
              <a:t>n</a:t>
            </a:r>
            <a:r>
              <a:rPr sz="1983" b="1" spc="-11" dirty="0">
                <a:latin typeface="Calibri"/>
                <a:cs typeface="Calibri"/>
              </a:rPr>
              <a:t>alisi</a:t>
            </a:r>
            <a:r>
              <a:rPr sz="1983" b="1" spc="-39" dirty="0">
                <a:latin typeface="Calibri"/>
                <a:cs typeface="Calibri"/>
              </a:rPr>
              <a:t> </a:t>
            </a:r>
            <a:r>
              <a:rPr sz="1983" b="1" spc="-11" dirty="0">
                <a:latin typeface="Calibri"/>
                <a:cs typeface="Calibri"/>
              </a:rPr>
              <a:t>so</a:t>
            </a:r>
            <a:r>
              <a:rPr sz="1983" b="1" spc="-17" dirty="0">
                <a:latin typeface="Calibri"/>
                <a:cs typeface="Calibri"/>
              </a:rPr>
              <a:t>cio</a:t>
            </a:r>
            <a:r>
              <a:rPr sz="1983" b="1" spc="-11" dirty="0">
                <a:latin typeface="Calibri"/>
                <a:cs typeface="Calibri"/>
              </a:rPr>
              <a:t> d</a:t>
            </a:r>
            <a:r>
              <a:rPr sz="1983" b="1" dirty="0">
                <a:latin typeface="Calibri"/>
                <a:cs typeface="Calibri"/>
              </a:rPr>
              <a:t>e</a:t>
            </a:r>
            <a:r>
              <a:rPr sz="1983" b="1" spc="-6" dirty="0">
                <a:latin typeface="Calibri"/>
                <a:cs typeface="Calibri"/>
              </a:rPr>
              <a:t>mog</a:t>
            </a:r>
            <a:r>
              <a:rPr sz="1983" b="1" spc="-39" dirty="0">
                <a:latin typeface="Calibri"/>
                <a:cs typeface="Calibri"/>
              </a:rPr>
              <a:t>r</a:t>
            </a:r>
            <a:r>
              <a:rPr sz="1983" b="1" spc="-28" dirty="0">
                <a:latin typeface="Calibri"/>
                <a:cs typeface="Calibri"/>
              </a:rPr>
              <a:t>a</a:t>
            </a:r>
            <a:r>
              <a:rPr sz="1983" b="1" spc="-6" dirty="0">
                <a:latin typeface="Calibri"/>
                <a:cs typeface="Calibri"/>
              </a:rPr>
              <a:t>fi</a:t>
            </a:r>
            <a:r>
              <a:rPr sz="1983" b="1" spc="-17" dirty="0">
                <a:latin typeface="Calibri"/>
                <a:cs typeface="Calibri"/>
              </a:rPr>
              <a:t>c</a:t>
            </a:r>
            <a:r>
              <a:rPr sz="1983" b="1" spc="-11" dirty="0">
                <a:latin typeface="Calibri"/>
                <a:cs typeface="Calibri"/>
              </a:rPr>
              <a:t>a</a:t>
            </a:r>
            <a:endParaRPr sz="1983" dirty="0">
              <a:latin typeface="Calibri"/>
              <a:cs typeface="Calibri"/>
            </a:endParaRPr>
          </a:p>
        </p:txBody>
      </p:sp>
      <p:sp>
        <p:nvSpPr>
          <p:cNvPr id="45" name="object 27"/>
          <p:cNvSpPr txBox="1"/>
          <p:nvPr/>
        </p:nvSpPr>
        <p:spPr>
          <a:xfrm>
            <a:off x="2819824" y="4008908"/>
            <a:ext cx="1026423" cy="610295"/>
          </a:xfrm>
          <a:prstGeom prst="rect">
            <a:avLst/>
          </a:prstGeom>
        </p:spPr>
        <p:txBody>
          <a:bodyPr vert="horz" wrap="square" lIns="0" tIns="0" rIns="0" bIns="0" rtlCol="0">
            <a:spAutoFit/>
          </a:bodyPr>
          <a:lstStyle/>
          <a:p>
            <a:pPr marL="13994" marR="5598" indent="56676"/>
            <a:r>
              <a:rPr sz="1983" b="1" spc="-11" dirty="0">
                <a:latin typeface="Calibri"/>
                <a:cs typeface="Calibri"/>
              </a:rPr>
              <a:t>Su</a:t>
            </a:r>
            <a:r>
              <a:rPr sz="1983" b="1" spc="6" dirty="0">
                <a:latin typeface="Calibri"/>
                <a:cs typeface="Calibri"/>
              </a:rPr>
              <a:t>r</a:t>
            </a:r>
            <a:r>
              <a:rPr sz="1983" b="1" spc="-17" dirty="0">
                <a:latin typeface="Calibri"/>
                <a:cs typeface="Calibri"/>
              </a:rPr>
              <a:t>v</a:t>
            </a:r>
            <a:r>
              <a:rPr sz="1983" b="1" spc="-11" dirty="0">
                <a:latin typeface="Calibri"/>
                <a:cs typeface="Calibri"/>
              </a:rPr>
              <a:t>ey</a:t>
            </a:r>
            <a:r>
              <a:rPr sz="1983" b="1" spc="-6" dirty="0">
                <a:latin typeface="Calibri"/>
                <a:cs typeface="Calibri"/>
              </a:rPr>
              <a:t> </a:t>
            </a:r>
            <a:r>
              <a:rPr sz="1983" b="1" dirty="0">
                <a:latin typeface="Calibri"/>
                <a:cs typeface="Calibri"/>
              </a:rPr>
              <a:t>azi</a:t>
            </a:r>
            <a:r>
              <a:rPr sz="1983" b="1" spc="6" dirty="0">
                <a:latin typeface="Calibri"/>
                <a:cs typeface="Calibri"/>
              </a:rPr>
              <a:t>e</a:t>
            </a:r>
            <a:r>
              <a:rPr sz="1983" b="1" spc="-11" dirty="0">
                <a:latin typeface="Calibri"/>
                <a:cs typeface="Calibri"/>
              </a:rPr>
              <a:t>n</a:t>
            </a:r>
            <a:r>
              <a:rPr sz="1983" b="1" spc="-22" dirty="0">
                <a:latin typeface="Calibri"/>
                <a:cs typeface="Calibri"/>
              </a:rPr>
              <a:t>d</a:t>
            </a:r>
            <a:r>
              <a:rPr sz="1983" b="1" spc="-11" dirty="0">
                <a:latin typeface="Calibri"/>
                <a:cs typeface="Calibri"/>
              </a:rPr>
              <a:t>ale</a:t>
            </a:r>
            <a:endParaRPr sz="1983" dirty="0">
              <a:latin typeface="Calibri"/>
              <a:cs typeface="Calibri"/>
            </a:endParaRPr>
          </a:p>
        </p:txBody>
      </p:sp>
      <p:sp>
        <p:nvSpPr>
          <p:cNvPr id="46" name="object 28"/>
          <p:cNvSpPr txBox="1"/>
          <p:nvPr/>
        </p:nvSpPr>
        <p:spPr>
          <a:xfrm>
            <a:off x="2080756" y="5708944"/>
            <a:ext cx="1277596" cy="305148"/>
          </a:xfrm>
          <a:prstGeom prst="rect">
            <a:avLst/>
          </a:prstGeom>
        </p:spPr>
        <p:txBody>
          <a:bodyPr vert="horz" wrap="square" lIns="0" tIns="0" rIns="0" bIns="0" rtlCol="0">
            <a:spAutoFit/>
          </a:bodyPr>
          <a:lstStyle/>
          <a:p>
            <a:pPr marL="13994" marR="5598"/>
            <a:r>
              <a:rPr lang="it-IT" sz="1983" b="1" spc="-17" dirty="0" err="1">
                <a:latin typeface="Calibri"/>
                <a:cs typeface="Calibri"/>
              </a:rPr>
              <a:t>Budgeting</a:t>
            </a:r>
            <a:endParaRPr sz="1983" dirty="0">
              <a:latin typeface="Calibri"/>
              <a:cs typeface="Calibri"/>
            </a:endParaRPr>
          </a:p>
        </p:txBody>
      </p:sp>
      <p:sp>
        <p:nvSpPr>
          <p:cNvPr id="48" name="object 4"/>
          <p:cNvSpPr txBox="1"/>
          <p:nvPr/>
        </p:nvSpPr>
        <p:spPr>
          <a:xfrm>
            <a:off x="3532260" y="864001"/>
            <a:ext cx="4361079" cy="655308"/>
          </a:xfrm>
          <a:prstGeom prst="rect">
            <a:avLst/>
          </a:prstGeom>
        </p:spPr>
        <p:txBody>
          <a:bodyPr vert="horz" wrap="square" lIns="0" tIns="0" rIns="0" bIns="0" rtlCol="0">
            <a:spAutoFit/>
          </a:bodyPr>
          <a:lstStyle/>
          <a:p>
            <a:pPr marL="13994" marR="5598">
              <a:lnSpc>
                <a:spcPct val="91700"/>
              </a:lnSpc>
            </a:pPr>
            <a:r>
              <a:rPr lang="it-IT" sz="2314" spc="-6" dirty="0">
                <a:solidFill>
                  <a:srgbClr val="FFFFFF"/>
                </a:solidFill>
                <a:latin typeface="Calibri"/>
                <a:cs typeface="Calibri"/>
              </a:rPr>
              <a:t>Analisi delle politiche retributive e situazione aziendale</a:t>
            </a:r>
            <a:endParaRPr sz="2314" dirty="0">
              <a:latin typeface="Calibri"/>
              <a:cs typeface="Calibri"/>
            </a:endParaRPr>
          </a:p>
        </p:txBody>
      </p:sp>
      <p:sp>
        <p:nvSpPr>
          <p:cNvPr id="49" name="object 5"/>
          <p:cNvSpPr/>
          <p:nvPr/>
        </p:nvSpPr>
        <p:spPr>
          <a:xfrm>
            <a:off x="1895599" y="468670"/>
            <a:ext cx="1482753" cy="1484431"/>
          </a:xfrm>
          <a:prstGeom prst="rect">
            <a:avLst/>
          </a:prstGeom>
          <a:blipFill>
            <a:blip r:embed="rId7" cstate="print"/>
            <a:stretch>
              <a:fillRect/>
            </a:stretch>
          </a:blipFill>
        </p:spPr>
        <p:txBody>
          <a:bodyPr wrap="square" lIns="0" tIns="0" rIns="0" bIns="0" rtlCol="0"/>
          <a:lstStyle/>
          <a:p>
            <a:endParaRPr sz="1983"/>
          </a:p>
        </p:txBody>
      </p:sp>
      <p:sp>
        <p:nvSpPr>
          <p:cNvPr id="50" name="object 25"/>
          <p:cNvSpPr txBox="1"/>
          <p:nvPr/>
        </p:nvSpPr>
        <p:spPr>
          <a:xfrm>
            <a:off x="2335764" y="994547"/>
            <a:ext cx="602421" cy="305148"/>
          </a:xfrm>
          <a:prstGeom prst="rect">
            <a:avLst/>
          </a:prstGeom>
        </p:spPr>
        <p:txBody>
          <a:bodyPr vert="horz" wrap="square" lIns="0" tIns="0" rIns="0" bIns="0" rtlCol="0">
            <a:spAutoFit/>
          </a:bodyPr>
          <a:lstStyle/>
          <a:p>
            <a:pPr marL="13994"/>
            <a:r>
              <a:rPr sz="1983" b="1" dirty="0">
                <a:latin typeface="Calibri"/>
                <a:cs typeface="Calibri"/>
              </a:rPr>
              <a:t>Au</a:t>
            </a:r>
            <a:r>
              <a:rPr sz="1983" b="1" spc="6" dirty="0">
                <a:latin typeface="Calibri"/>
                <a:cs typeface="Calibri"/>
              </a:rPr>
              <a:t>d</a:t>
            </a:r>
            <a:r>
              <a:rPr sz="1983" b="1" dirty="0">
                <a:latin typeface="Calibri"/>
                <a:cs typeface="Calibri"/>
              </a:rPr>
              <a:t>it</a:t>
            </a:r>
            <a:endParaRPr sz="1983" dirty="0">
              <a:latin typeface="Calibri"/>
              <a:cs typeface="Calibri"/>
            </a:endParaRPr>
          </a:p>
        </p:txBody>
      </p:sp>
    </p:spTree>
    <p:extLst>
      <p:ext uri="{BB962C8B-B14F-4D97-AF65-F5344CB8AC3E}">
        <p14:creationId xmlns:p14="http://schemas.microsoft.com/office/powerpoint/2010/main" val="1163210765"/>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52504" y="196850"/>
            <a:ext cx="1459244" cy="6827718"/>
          </a:xfrm>
          <a:prstGeom prst="rect">
            <a:avLst/>
          </a:prstGeom>
          <a:blipFill>
            <a:blip r:embed="rId3" cstate="print"/>
            <a:stretch>
              <a:fillRect/>
            </a:stretch>
          </a:blipFill>
        </p:spPr>
        <p:txBody>
          <a:bodyPr wrap="square" lIns="0" tIns="0" rIns="0" bIns="0" rtlCol="0"/>
          <a:lstStyle/>
          <a:p>
            <a:endParaRPr sz="1983"/>
          </a:p>
        </p:txBody>
      </p:sp>
      <p:sp>
        <p:nvSpPr>
          <p:cNvPr id="3" name="object 3"/>
          <p:cNvSpPr/>
          <p:nvPr/>
        </p:nvSpPr>
        <p:spPr>
          <a:xfrm>
            <a:off x="2714117" y="685631"/>
            <a:ext cx="5674092" cy="1195606"/>
          </a:xfrm>
          <a:prstGeom prst="rect">
            <a:avLst/>
          </a:prstGeom>
          <a:solidFill>
            <a:schemeClr val="accent5">
              <a:lumMod val="25000"/>
            </a:schemeClr>
          </a:solidFill>
        </p:spPr>
        <p:txBody>
          <a:bodyPr wrap="square" lIns="0" tIns="0" rIns="0" bIns="0" rtlCol="0"/>
          <a:lstStyle/>
          <a:p>
            <a:endParaRPr sz="1983"/>
          </a:p>
        </p:txBody>
      </p:sp>
      <p:sp>
        <p:nvSpPr>
          <p:cNvPr id="4" name="object 4"/>
          <p:cNvSpPr txBox="1"/>
          <p:nvPr/>
        </p:nvSpPr>
        <p:spPr>
          <a:xfrm>
            <a:off x="3616655" y="752353"/>
            <a:ext cx="4640949" cy="949491"/>
          </a:xfrm>
          <a:prstGeom prst="rect">
            <a:avLst/>
          </a:prstGeom>
        </p:spPr>
        <p:txBody>
          <a:bodyPr vert="horz" wrap="square" lIns="0" tIns="0" rIns="0" bIns="0" rtlCol="0">
            <a:spAutoFit/>
          </a:bodyPr>
          <a:lstStyle/>
          <a:p>
            <a:pPr marL="13994"/>
            <a:r>
              <a:rPr lang="it-IT" sz="3085" spc="-17" dirty="0">
                <a:solidFill>
                  <a:srgbClr val="FFFFFF"/>
                </a:solidFill>
                <a:latin typeface="Calibri"/>
                <a:cs typeface="Calibri"/>
              </a:rPr>
              <a:t>Formazione di g</a:t>
            </a:r>
            <a:r>
              <a:rPr sz="3085" spc="-17" dirty="0" err="1">
                <a:solidFill>
                  <a:srgbClr val="FFFFFF"/>
                </a:solidFill>
                <a:latin typeface="Calibri"/>
                <a:cs typeface="Calibri"/>
              </a:rPr>
              <a:t>ru</a:t>
            </a:r>
            <a:r>
              <a:rPr sz="3085" spc="-33" dirty="0" err="1">
                <a:solidFill>
                  <a:srgbClr val="FFFFFF"/>
                </a:solidFill>
                <a:latin typeface="Calibri"/>
                <a:cs typeface="Calibri"/>
              </a:rPr>
              <a:t>p</a:t>
            </a:r>
            <a:r>
              <a:rPr sz="3085" spc="-22" dirty="0" err="1">
                <a:solidFill>
                  <a:srgbClr val="FFFFFF"/>
                </a:solidFill>
                <a:latin typeface="Calibri"/>
                <a:cs typeface="Calibri"/>
              </a:rPr>
              <a:t>p</a:t>
            </a:r>
            <a:r>
              <a:rPr sz="3085" spc="-11" dirty="0" err="1">
                <a:solidFill>
                  <a:srgbClr val="FFFFFF"/>
                </a:solidFill>
                <a:latin typeface="Calibri"/>
                <a:cs typeface="Calibri"/>
              </a:rPr>
              <a:t>i</a:t>
            </a:r>
            <a:r>
              <a:rPr sz="3085" spc="28" dirty="0">
                <a:solidFill>
                  <a:srgbClr val="FFFFFF"/>
                </a:solidFill>
                <a:latin typeface="Calibri"/>
                <a:cs typeface="Calibri"/>
              </a:rPr>
              <a:t> </a:t>
            </a:r>
            <a:r>
              <a:rPr sz="3085" spc="-28" dirty="0">
                <a:solidFill>
                  <a:srgbClr val="FFFFFF"/>
                </a:solidFill>
                <a:latin typeface="Calibri"/>
                <a:cs typeface="Calibri"/>
              </a:rPr>
              <a:t>omo</a:t>
            </a:r>
            <a:r>
              <a:rPr sz="3085" spc="-33" dirty="0">
                <a:solidFill>
                  <a:srgbClr val="FFFFFF"/>
                </a:solidFill>
                <a:latin typeface="Calibri"/>
                <a:cs typeface="Calibri"/>
              </a:rPr>
              <a:t>g</a:t>
            </a:r>
            <a:r>
              <a:rPr sz="3085" spc="-17" dirty="0">
                <a:solidFill>
                  <a:srgbClr val="FFFFFF"/>
                </a:solidFill>
                <a:latin typeface="Calibri"/>
                <a:cs typeface="Calibri"/>
              </a:rPr>
              <a:t>enei</a:t>
            </a:r>
            <a:endParaRPr sz="3085" dirty="0">
              <a:latin typeface="Calibri"/>
              <a:cs typeface="Calibri"/>
            </a:endParaRPr>
          </a:p>
        </p:txBody>
      </p:sp>
      <p:sp>
        <p:nvSpPr>
          <p:cNvPr id="5" name="object 5"/>
          <p:cNvSpPr/>
          <p:nvPr/>
        </p:nvSpPr>
        <p:spPr>
          <a:xfrm>
            <a:off x="2022279" y="541219"/>
            <a:ext cx="1482753" cy="1484431"/>
          </a:xfrm>
          <a:prstGeom prst="rect">
            <a:avLst/>
          </a:prstGeom>
          <a:blipFill>
            <a:blip r:embed="rId4" cstate="print"/>
            <a:stretch>
              <a:fillRect/>
            </a:stretch>
          </a:blipFill>
        </p:spPr>
        <p:txBody>
          <a:bodyPr wrap="square" lIns="0" tIns="0" rIns="0" bIns="0" rtlCol="0"/>
          <a:lstStyle/>
          <a:p>
            <a:endParaRPr sz="1983"/>
          </a:p>
        </p:txBody>
      </p:sp>
      <p:sp>
        <p:nvSpPr>
          <p:cNvPr id="6" name="object 6"/>
          <p:cNvSpPr/>
          <p:nvPr/>
        </p:nvSpPr>
        <p:spPr>
          <a:xfrm>
            <a:off x="3343825" y="2215275"/>
            <a:ext cx="5279475" cy="1195606"/>
          </a:xfrm>
          <a:prstGeom prst="rect">
            <a:avLst/>
          </a:prstGeom>
          <a:solidFill>
            <a:schemeClr val="accent5">
              <a:lumMod val="25000"/>
            </a:schemeClr>
          </a:solidFill>
        </p:spPr>
        <p:txBody>
          <a:bodyPr wrap="square" lIns="0" tIns="0" rIns="0" bIns="0" rtlCol="0"/>
          <a:lstStyle/>
          <a:p>
            <a:endParaRPr sz="1983"/>
          </a:p>
        </p:txBody>
      </p:sp>
      <p:sp>
        <p:nvSpPr>
          <p:cNvPr id="7" name="object 7"/>
          <p:cNvSpPr txBox="1"/>
          <p:nvPr/>
        </p:nvSpPr>
        <p:spPr>
          <a:xfrm>
            <a:off x="4187670" y="2345152"/>
            <a:ext cx="4011241" cy="949491"/>
          </a:xfrm>
          <a:prstGeom prst="rect">
            <a:avLst/>
          </a:prstGeom>
        </p:spPr>
        <p:txBody>
          <a:bodyPr vert="horz" wrap="square" lIns="0" tIns="0" rIns="0" bIns="0" rtlCol="0">
            <a:spAutoFit/>
          </a:bodyPr>
          <a:lstStyle/>
          <a:p>
            <a:pPr marL="13994"/>
            <a:r>
              <a:rPr lang="it-IT" sz="3085" spc="-22" dirty="0">
                <a:solidFill>
                  <a:srgbClr val="FFFFFF"/>
                </a:solidFill>
                <a:latin typeface="Calibri"/>
                <a:cs typeface="Calibri"/>
              </a:rPr>
              <a:t>Parametri di misura dei risultati, ante e post</a:t>
            </a:r>
            <a:endParaRPr sz="3085" dirty="0">
              <a:latin typeface="Calibri"/>
              <a:cs typeface="Calibri"/>
            </a:endParaRPr>
          </a:p>
        </p:txBody>
      </p:sp>
      <p:sp>
        <p:nvSpPr>
          <p:cNvPr id="8" name="object 8"/>
          <p:cNvSpPr/>
          <p:nvPr/>
        </p:nvSpPr>
        <p:spPr>
          <a:xfrm>
            <a:off x="2650307" y="2070862"/>
            <a:ext cx="1484432" cy="1484431"/>
          </a:xfrm>
          <a:prstGeom prst="rect">
            <a:avLst/>
          </a:prstGeom>
          <a:blipFill>
            <a:blip r:embed="rId5" cstate="print"/>
            <a:stretch>
              <a:fillRect/>
            </a:stretch>
          </a:blipFill>
        </p:spPr>
        <p:txBody>
          <a:bodyPr wrap="square" lIns="0" tIns="0" rIns="0" bIns="0" rtlCol="0"/>
          <a:lstStyle/>
          <a:p>
            <a:endParaRPr sz="1983"/>
          </a:p>
        </p:txBody>
      </p:sp>
      <p:sp>
        <p:nvSpPr>
          <p:cNvPr id="9" name="object 9"/>
          <p:cNvSpPr/>
          <p:nvPr/>
        </p:nvSpPr>
        <p:spPr>
          <a:xfrm>
            <a:off x="3347185" y="3600633"/>
            <a:ext cx="5037667" cy="1791730"/>
          </a:xfrm>
          <a:prstGeom prst="rect">
            <a:avLst/>
          </a:prstGeom>
          <a:solidFill>
            <a:schemeClr val="accent5">
              <a:lumMod val="25000"/>
            </a:schemeClr>
          </a:solidFill>
        </p:spPr>
        <p:txBody>
          <a:bodyPr wrap="square" lIns="0" tIns="0" rIns="0" bIns="0" rtlCol="0"/>
          <a:lstStyle/>
          <a:p>
            <a:endParaRPr sz="1983"/>
          </a:p>
        </p:txBody>
      </p:sp>
      <p:sp>
        <p:nvSpPr>
          <p:cNvPr id="10" name="object 10"/>
          <p:cNvSpPr txBox="1"/>
          <p:nvPr/>
        </p:nvSpPr>
        <p:spPr>
          <a:xfrm>
            <a:off x="4253685" y="3808718"/>
            <a:ext cx="3175129" cy="1310359"/>
          </a:xfrm>
          <a:prstGeom prst="rect">
            <a:avLst/>
          </a:prstGeom>
        </p:spPr>
        <p:txBody>
          <a:bodyPr vert="horz" wrap="square" lIns="0" tIns="0" rIns="0" bIns="0" rtlCol="0">
            <a:spAutoFit/>
          </a:bodyPr>
          <a:lstStyle/>
          <a:p>
            <a:pPr marL="13994" marR="5598">
              <a:lnSpc>
                <a:spcPct val="91500"/>
              </a:lnSpc>
            </a:pPr>
            <a:r>
              <a:rPr sz="3085" spc="-28" dirty="0">
                <a:solidFill>
                  <a:srgbClr val="FFFFFF"/>
                </a:solidFill>
                <a:latin typeface="Calibri"/>
                <a:cs typeface="Calibri"/>
              </a:rPr>
              <a:t>D</a:t>
            </a:r>
            <a:r>
              <a:rPr sz="3085" spc="-22" dirty="0">
                <a:solidFill>
                  <a:srgbClr val="FFFFFF"/>
                </a:solidFill>
                <a:latin typeface="Calibri"/>
                <a:cs typeface="Calibri"/>
              </a:rPr>
              <a:t>i</a:t>
            </a:r>
            <a:r>
              <a:rPr sz="3085" spc="-44" dirty="0">
                <a:solidFill>
                  <a:srgbClr val="FFFFFF"/>
                </a:solidFill>
                <a:latin typeface="Calibri"/>
                <a:cs typeface="Calibri"/>
              </a:rPr>
              <a:t>f</a:t>
            </a:r>
            <a:r>
              <a:rPr sz="3085" spc="-94" dirty="0">
                <a:solidFill>
                  <a:srgbClr val="FFFFFF"/>
                </a:solidFill>
                <a:latin typeface="Calibri"/>
                <a:cs typeface="Calibri"/>
              </a:rPr>
              <a:t>f</a:t>
            </a:r>
            <a:r>
              <a:rPr sz="3085" spc="-17" dirty="0">
                <a:solidFill>
                  <a:srgbClr val="FFFFFF"/>
                </a:solidFill>
                <a:latin typeface="Calibri"/>
                <a:cs typeface="Calibri"/>
              </a:rPr>
              <a:t>e</a:t>
            </a:r>
            <a:r>
              <a:rPr sz="3085" spc="-55" dirty="0">
                <a:solidFill>
                  <a:srgbClr val="FFFFFF"/>
                </a:solidFill>
                <a:latin typeface="Calibri"/>
                <a:cs typeface="Calibri"/>
              </a:rPr>
              <a:t>r</a:t>
            </a:r>
            <a:r>
              <a:rPr sz="3085" spc="-17" dirty="0">
                <a:solidFill>
                  <a:srgbClr val="FFFFFF"/>
                </a:solidFill>
                <a:latin typeface="Calibri"/>
                <a:cs typeface="Calibri"/>
              </a:rPr>
              <a:t>enz</a:t>
            </a:r>
            <a:r>
              <a:rPr sz="3085" spc="-28" dirty="0">
                <a:solidFill>
                  <a:srgbClr val="FFFFFF"/>
                </a:solidFill>
                <a:latin typeface="Calibri"/>
                <a:cs typeface="Calibri"/>
              </a:rPr>
              <a:t>i</a:t>
            </a:r>
            <a:r>
              <a:rPr sz="3085" spc="-17" dirty="0">
                <a:solidFill>
                  <a:srgbClr val="FFFFFF"/>
                </a:solidFill>
                <a:latin typeface="Calibri"/>
                <a:cs typeface="Calibri"/>
              </a:rPr>
              <a:t>azione,</a:t>
            </a:r>
            <a:r>
              <a:rPr sz="3085" spc="-11" dirty="0">
                <a:solidFill>
                  <a:srgbClr val="FFFFFF"/>
                </a:solidFill>
                <a:latin typeface="Calibri"/>
                <a:cs typeface="Calibri"/>
              </a:rPr>
              <a:t> </a:t>
            </a:r>
            <a:r>
              <a:rPr sz="3085" spc="-22" dirty="0">
                <a:solidFill>
                  <a:srgbClr val="FFFFFF"/>
                </a:solidFill>
                <a:latin typeface="Calibri"/>
                <a:cs typeface="Calibri"/>
              </a:rPr>
              <a:t>Fless</a:t>
            </a:r>
            <a:r>
              <a:rPr sz="3085" spc="-11" dirty="0">
                <a:solidFill>
                  <a:srgbClr val="FFFFFF"/>
                </a:solidFill>
                <a:latin typeface="Calibri"/>
                <a:cs typeface="Calibri"/>
              </a:rPr>
              <a:t>i</a:t>
            </a:r>
            <a:r>
              <a:rPr sz="3085" spc="-33" dirty="0">
                <a:solidFill>
                  <a:srgbClr val="FFFFFF"/>
                </a:solidFill>
                <a:latin typeface="Calibri"/>
                <a:cs typeface="Calibri"/>
              </a:rPr>
              <a:t>b</a:t>
            </a:r>
            <a:r>
              <a:rPr sz="3085" dirty="0">
                <a:solidFill>
                  <a:srgbClr val="FFFFFF"/>
                </a:solidFill>
                <a:latin typeface="Calibri"/>
                <a:cs typeface="Calibri"/>
              </a:rPr>
              <a:t>i</a:t>
            </a:r>
            <a:r>
              <a:rPr sz="3085" spc="-17" dirty="0">
                <a:solidFill>
                  <a:srgbClr val="FFFFFF"/>
                </a:solidFill>
                <a:latin typeface="Calibri"/>
                <a:cs typeface="Calibri"/>
              </a:rPr>
              <a:t>l</a:t>
            </a:r>
            <a:r>
              <a:rPr sz="3085" spc="-11" dirty="0">
                <a:solidFill>
                  <a:srgbClr val="FFFFFF"/>
                </a:solidFill>
                <a:latin typeface="Calibri"/>
                <a:cs typeface="Calibri"/>
              </a:rPr>
              <a:t>i</a:t>
            </a:r>
            <a:r>
              <a:rPr sz="3085" spc="-61" dirty="0">
                <a:solidFill>
                  <a:srgbClr val="FFFFFF"/>
                </a:solidFill>
                <a:latin typeface="Calibri"/>
                <a:cs typeface="Calibri"/>
              </a:rPr>
              <a:t>t</a:t>
            </a:r>
            <a:r>
              <a:rPr sz="3085" spc="-17" dirty="0">
                <a:solidFill>
                  <a:srgbClr val="FFFFFF"/>
                </a:solidFill>
                <a:latin typeface="Calibri"/>
                <a:cs typeface="Calibri"/>
              </a:rPr>
              <a:t>à,</a:t>
            </a:r>
            <a:r>
              <a:rPr sz="3085" spc="55" dirty="0">
                <a:solidFill>
                  <a:srgbClr val="FFFFFF"/>
                </a:solidFill>
                <a:latin typeface="Calibri"/>
                <a:cs typeface="Calibri"/>
              </a:rPr>
              <a:t> </a:t>
            </a:r>
            <a:r>
              <a:rPr sz="3085" spc="-44" dirty="0">
                <a:solidFill>
                  <a:srgbClr val="FFFFFF"/>
                </a:solidFill>
                <a:latin typeface="Calibri"/>
                <a:cs typeface="Calibri"/>
              </a:rPr>
              <a:t>ef</a:t>
            </a:r>
            <a:r>
              <a:rPr sz="3085" spc="-17" dirty="0">
                <a:solidFill>
                  <a:srgbClr val="FFFFFF"/>
                </a:solidFill>
                <a:latin typeface="Calibri"/>
                <a:cs typeface="Calibri"/>
              </a:rPr>
              <a:t>fi</a:t>
            </a:r>
            <a:r>
              <a:rPr sz="3085" spc="-50" dirty="0">
                <a:solidFill>
                  <a:srgbClr val="FFFFFF"/>
                </a:solidFill>
                <a:latin typeface="Calibri"/>
                <a:cs typeface="Calibri"/>
              </a:rPr>
              <a:t>c</a:t>
            </a:r>
            <a:r>
              <a:rPr sz="3085" spc="-17" dirty="0">
                <a:solidFill>
                  <a:srgbClr val="FFFFFF"/>
                </a:solidFill>
                <a:latin typeface="Calibri"/>
                <a:cs typeface="Calibri"/>
              </a:rPr>
              <a:t>a</a:t>
            </a:r>
            <a:r>
              <a:rPr sz="3085" spc="-11" dirty="0">
                <a:solidFill>
                  <a:srgbClr val="FFFFFF"/>
                </a:solidFill>
                <a:latin typeface="Calibri"/>
                <a:cs typeface="Calibri"/>
              </a:rPr>
              <a:t>cia</a:t>
            </a:r>
            <a:r>
              <a:rPr sz="3085" spc="-17" dirty="0">
                <a:solidFill>
                  <a:srgbClr val="FFFFFF"/>
                </a:solidFill>
                <a:latin typeface="Calibri"/>
                <a:cs typeface="Calibri"/>
              </a:rPr>
              <a:t> azie</a:t>
            </a:r>
            <a:r>
              <a:rPr sz="3085" spc="-28" dirty="0">
                <a:solidFill>
                  <a:srgbClr val="FFFFFF"/>
                </a:solidFill>
                <a:latin typeface="Calibri"/>
                <a:cs typeface="Calibri"/>
              </a:rPr>
              <a:t>n</a:t>
            </a:r>
            <a:r>
              <a:rPr sz="3085" spc="-6" dirty="0">
                <a:solidFill>
                  <a:srgbClr val="FFFFFF"/>
                </a:solidFill>
                <a:latin typeface="Calibri"/>
                <a:cs typeface="Calibri"/>
              </a:rPr>
              <a:t>da</a:t>
            </a:r>
            <a:r>
              <a:rPr sz="3085" spc="-11" dirty="0">
                <a:solidFill>
                  <a:srgbClr val="FFFFFF"/>
                </a:solidFill>
                <a:latin typeface="Calibri"/>
                <a:cs typeface="Calibri"/>
              </a:rPr>
              <a:t>l</a:t>
            </a:r>
            <a:r>
              <a:rPr sz="3085" spc="-17" dirty="0">
                <a:solidFill>
                  <a:srgbClr val="FFFFFF"/>
                </a:solidFill>
                <a:latin typeface="Calibri"/>
                <a:cs typeface="Calibri"/>
              </a:rPr>
              <a:t>e</a:t>
            </a:r>
            <a:endParaRPr sz="3085">
              <a:latin typeface="Calibri"/>
              <a:cs typeface="Calibri"/>
            </a:endParaRPr>
          </a:p>
        </p:txBody>
      </p:sp>
      <p:sp>
        <p:nvSpPr>
          <p:cNvPr id="11" name="object 11"/>
          <p:cNvSpPr/>
          <p:nvPr/>
        </p:nvSpPr>
        <p:spPr>
          <a:xfrm>
            <a:off x="2650307" y="3718180"/>
            <a:ext cx="1484432" cy="1484431"/>
          </a:xfrm>
          <a:prstGeom prst="rect">
            <a:avLst/>
          </a:prstGeom>
          <a:blipFill>
            <a:blip r:embed="rId6" cstate="print"/>
            <a:stretch>
              <a:fillRect/>
            </a:stretch>
          </a:blipFill>
        </p:spPr>
        <p:txBody>
          <a:bodyPr wrap="square" lIns="0" tIns="0" rIns="0" bIns="0" rtlCol="0"/>
          <a:lstStyle/>
          <a:p>
            <a:endParaRPr sz="1983"/>
          </a:p>
        </p:txBody>
      </p:sp>
      <p:sp>
        <p:nvSpPr>
          <p:cNvPr id="12" name="object 12"/>
          <p:cNvSpPr/>
          <p:nvPr/>
        </p:nvSpPr>
        <p:spPr>
          <a:xfrm>
            <a:off x="2714117" y="5462892"/>
            <a:ext cx="5674092" cy="1361848"/>
          </a:xfrm>
          <a:prstGeom prst="rect">
            <a:avLst/>
          </a:prstGeom>
          <a:solidFill>
            <a:schemeClr val="accent5">
              <a:lumMod val="25000"/>
            </a:schemeClr>
          </a:solidFill>
        </p:spPr>
        <p:txBody>
          <a:bodyPr wrap="square" lIns="0" tIns="0" rIns="0" bIns="0" rtlCol="0"/>
          <a:lstStyle/>
          <a:p>
            <a:endParaRPr sz="1983"/>
          </a:p>
        </p:txBody>
      </p:sp>
      <p:sp>
        <p:nvSpPr>
          <p:cNvPr id="13" name="object 13"/>
          <p:cNvSpPr txBox="1"/>
          <p:nvPr/>
        </p:nvSpPr>
        <p:spPr>
          <a:xfrm>
            <a:off x="3621037" y="5671646"/>
            <a:ext cx="2819694" cy="872034"/>
          </a:xfrm>
          <a:prstGeom prst="rect">
            <a:avLst/>
          </a:prstGeom>
        </p:spPr>
        <p:txBody>
          <a:bodyPr vert="horz" wrap="square" lIns="0" tIns="0" rIns="0" bIns="0" rtlCol="0">
            <a:spAutoFit/>
          </a:bodyPr>
          <a:lstStyle/>
          <a:p>
            <a:pPr marL="13994" marR="5598">
              <a:lnSpc>
                <a:spcPts val="3383"/>
              </a:lnSpc>
            </a:pPr>
            <a:r>
              <a:rPr sz="3085" spc="-292" dirty="0">
                <a:solidFill>
                  <a:srgbClr val="FFFFFF"/>
                </a:solidFill>
                <a:latin typeface="Calibri"/>
                <a:cs typeface="Calibri"/>
              </a:rPr>
              <a:t>T</a:t>
            </a:r>
            <a:r>
              <a:rPr sz="3085" spc="-22" dirty="0">
                <a:solidFill>
                  <a:srgbClr val="FFFFFF"/>
                </a:solidFill>
                <a:latin typeface="Calibri"/>
                <a:cs typeface="Calibri"/>
              </a:rPr>
              <a:t>emp</a:t>
            </a:r>
            <a:r>
              <a:rPr sz="3085" spc="-33" dirty="0">
                <a:solidFill>
                  <a:srgbClr val="FFFFFF"/>
                </a:solidFill>
                <a:latin typeface="Calibri"/>
                <a:cs typeface="Calibri"/>
              </a:rPr>
              <a:t>i</a:t>
            </a:r>
            <a:r>
              <a:rPr sz="3085" spc="-11" dirty="0">
                <a:solidFill>
                  <a:srgbClr val="FFFFFF"/>
                </a:solidFill>
                <a:latin typeface="Calibri"/>
                <a:cs typeface="Calibri"/>
              </a:rPr>
              <a:t>,</a:t>
            </a:r>
            <a:r>
              <a:rPr sz="3085" spc="11" dirty="0">
                <a:solidFill>
                  <a:srgbClr val="FFFFFF"/>
                </a:solidFill>
                <a:latin typeface="Calibri"/>
                <a:cs typeface="Calibri"/>
              </a:rPr>
              <a:t> </a:t>
            </a:r>
            <a:r>
              <a:rPr sz="3085" spc="-61" dirty="0">
                <a:solidFill>
                  <a:srgbClr val="FFFFFF"/>
                </a:solidFill>
                <a:latin typeface="Calibri"/>
                <a:cs typeface="Calibri"/>
              </a:rPr>
              <a:t>s</a:t>
            </a:r>
            <a:r>
              <a:rPr sz="3085" spc="-17" dirty="0">
                <a:solidFill>
                  <a:srgbClr val="FFFFFF"/>
                </a:solidFill>
                <a:latin typeface="Calibri"/>
                <a:cs typeface="Calibri"/>
              </a:rPr>
              <a:t>tru</a:t>
            </a:r>
            <a:r>
              <a:rPr sz="3085" spc="-44" dirty="0">
                <a:solidFill>
                  <a:srgbClr val="FFFFFF"/>
                </a:solidFill>
                <a:latin typeface="Calibri"/>
                <a:cs typeface="Calibri"/>
              </a:rPr>
              <a:t>m</a:t>
            </a:r>
            <a:r>
              <a:rPr sz="3085" spc="-17" dirty="0">
                <a:solidFill>
                  <a:srgbClr val="FFFFFF"/>
                </a:solidFill>
                <a:latin typeface="Calibri"/>
                <a:cs typeface="Calibri"/>
              </a:rPr>
              <a:t>e</a:t>
            </a:r>
            <a:r>
              <a:rPr sz="3085" spc="-50" dirty="0">
                <a:solidFill>
                  <a:srgbClr val="FFFFFF"/>
                </a:solidFill>
                <a:latin typeface="Calibri"/>
                <a:cs typeface="Calibri"/>
              </a:rPr>
              <a:t>n</a:t>
            </a:r>
            <a:r>
              <a:rPr sz="3085" spc="-11" dirty="0">
                <a:solidFill>
                  <a:srgbClr val="FFFFFF"/>
                </a:solidFill>
                <a:latin typeface="Calibri"/>
                <a:cs typeface="Calibri"/>
              </a:rPr>
              <a:t>ti, </a:t>
            </a:r>
            <a:r>
              <a:rPr sz="3085" spc="-39" dirty="0">
                <a:solidFill>
                  <a:srgbClr val="FFFFFF"/>
                </a:solidFill>
                <a:latin typeface="Calibri"/>
                <a:cs typeface="Calibri"/>
              </a:rPr>
              <a:t>c</a:t>
            </a:r>
            <a:r>
              <a:rPr sz="3085" spc="-28" dirty="0">
                <a:solidFill>
                  <a:srgbClr val="FFFFFF"/>
                </a:solidFill>
                <a:latin typeface="Calibri"/>
                <a:cs typeface="Calibri"/>
              </a:rPr>
              <a:t>omuni</a:t>
            </a:r>
            <a:r>
              <a:rPr sz="3085" spc="-39" dirty="0">
                <a:solidFill>
                  <a:srgbClr val="FFFFFF"/>
                </a:solidFill>
                <a:latin typeface="Calibri"/>
                <a:cs typeface="Calibri"/>
              </a:rPr>
              <a:t>c</a:t>
            </a:r>
            <a:r>
              <a:rPr sz="3085" spc="-17" dirty="0">
                <a:solidFill>
                  <a:srgbClr val="FFFFFF"/>
                </a:solidFill>
                <a:latin typeface="Calibri"/>
                <a:cs typeface="Calibri"/>
              </a:rPr>
              <a:t>azione</a:t>
            </a:r>
            <a:endParaRPr sz="3085">
              <a:latin typeface="Calibri"/>
              <a:cs typeface="Calibri"/>
            </a:endParaRPr>
          </a:p>
        </p:txBody>
      </p:sp>
      <p:sp>
        <p:nvSpPr>
          <p:cNvPr id="14" name="object 14"/>
          <p:cNvSpPr/>
          <p:nvPr/>
        </p:nvSpPr>
        <p:spPr>
          <a:xfrm>
            <a:off x="2022279" y="5365496"/>
            <a:ext cx="1482753" cy="1484432"/>
          </a:xfrm>
          <a:prstGeom prst="rect">
            <a:avLst/>
          </a:prstGeom>
          <a:blipFill>
            <a:blip r:embed="rId7" cstate="print"/>
            <a:stretch>
              <a:fillRect/>
            </a:stretch>
          </a:blipFill>
        </p:spPr>
        <p:txBody>
          <a:bodyPr wrap="square" lIns="0" tIns="0" rIns="0" bIns="0" rtlCol="0"/>
          <a:lstStyle/>
          <a:p>
            <a:endParaRPr sz="1983"/>
          </a:p>
        </p:txBody>
      </p:sp>
      <p:sp>
        <p:nvSpPr>
          <p:cNvPr id="25" name="object 25"/>
          <p:cNvSpPr txBox="1"/>
          <p:nvPr/>
        </p:nvSpPr>
        <p:spPr>
          <a:xfrm>
            <a:off x="2222500" y="864139"/>
            <a:ext cx="1094690" cy="787908"/>
          </a:xfrm>
          <a:prstGeom prst="rect">
            <a:avLst/>
          </a:prstGeom>
        </p:spPr>
        <p:txBody>
          <a:bodyPr vert="horz" wrap="square" lIns="0" tIns="0" rIns="0" bIns="0" rtlCol="0">
            <a:spAutoFit/>
          </a:bodyPr>
          <a:lstStyle/>
          <a:p>
            <a:pPr marL="13994"/>
            <a:r>
              <a:rPr sz="1600" b="1" spc="-17" dirty="0">
                <a:latin typeface="Calibri"/>
                <a:cs typeface="Calibri"/>
              </a:rPr>
              <a:t>Clu</a:t>
            </a:r>
            <a:r>
              <a:rPr sz="1600" b="1" spc="-33" dirty="0">
                <a:latin typeface="Calibri"/>
                <a:cs typeface="Calibri"/>
              </a:rPr>
              <a:t>s</a:t>
            </a:r>
            <a:r>
              <a:rPr sz="1600" b="1" spc="-39" dirty="0">
                <a:latin typeface="Calibri"/>
                <a:cs typeface="Calibri"/>
              </a:rPr>
              <a:t>t</a:t>
            </a:r>
            <a:r>
              <a:rPr sz="1600" b="1" dirty="0">
                <a:latin typeface="Calibri"/>
                <a:cs typeface="Calibri"/>
              </a:rPr>
              <a:t>er</a:t>
            </a:r>
            <a:endParaRPr sz="1600" dirty="0">
              <a:latin typeface="Calibri"/>
              <a:cs typeface="Calibri"/>
            </a:endParaRPr>
          </a:p>
          <a:p>
            <a:pPr marL="13994"/>
            <a:r>
              <a:rPr sz="1600" b="1" spc="-11" dirty="0">
                <a:latin typeface="Calibri"/>
                <a:cs typeface="Calibri"/>
              </a:rPr>
              <a:t>della</a:t>
            </a:r>
            <a:r>
              <a:rPr sz="1600" b="1" spc="-39" dirty="0">
                <a:latin typeface="Calibri"/>
                <a:cs typeface="Calibri"/>
              </a:rPr>
              <a:t> </a:t>
            </a:r>
            <a:r>
              <a:rPr sz="1600" b="1" spc="-11" dirty="0">
                <a:latin typeface="Calibri"/>
                <a:cs typeface="Calibri"/>
              </a:rPr>
              <a:t>po</a:t>
            </a:r>
            <a:r>
              <a:rPr sz="1600" b="1" spc="-6" dirty="0">
                <a:latin typeface="Calibri"/>
                <a:cs typeface="Calibri"/>
              </a:rPr>
              <a:t>p</a:t>
            </a:r>
            <a:r>
              <a:rPr sz="1600" b="1" spc="-11" dirty="0">
                <a:latin typeface="Calibri"/>
                <a:cs typeface="Calibri"/>
              </a:rPr>
              <a:t>olazi</a:t>
            </a:r>
            <a:r>
              <a:rPr sz="1600" b="1" spc="-28" dirty="0">
                <a:latin typeface="Calibri"/>
                <a:cs typeface="Calibri"/>
              </a:rPr>
              <a:t>o</a:t>
            </a:r>
            <a:r>
              <a:rPr sz="1600" b="1" spc="-22" dirty="0">
                <a:latin typeface="Calibri"/>
                <a:cs typeface="Calibri"/>
              </a:rPr>
              <a:t>n</a:t>
            </a:r>
            <a:r>
              <a:rPr sz="1600" b="1" dirty="0">
                <a:latin typeface="Calibri"/>
                <a:cs typeface="Calibri"/>
              </a:rPr>
              <a:t>e</a:t>
            </a:r>
            <a:endParaRPr sz="1600" dirty="0">
              <a:latin typeface="Calibri"/>
              <a:cs typeface="Calibri"/>
            </a:endParaRPr>
          </a:p>
        </p:txBody>
      </p:sp>
      <p:sp>
        <p:nvSpPr>
          <p:cNvPr id="26" name="object 26"/>
          <p:cNvSpPr txBox="1"/>
          <p:nvPr/>
        </p:nvSpPr>
        <p:spPr>
          <a:xfrm>
            <a:off x="2755900" y="2521033"/>
            <a:ext cx="1371600" cy="553998"/>
          </a:xfrm>
          <a:prstGeom prst="rect">
            <a:avLst/>
          </a:prstGeom>
        </p:spPr>
        <p:txBody>
          <a:bodyPr vert="horz" wrap="square" lIns="0" tIns="0" rIns="0" bIns="0" rtlCol="0">
            <a:spAutoFit/>
          </a:bodyPr>
          <a:lstStyle/>
          <a:p>
            <a:pPr marL="13994"/>
            <a:r>
              <a:rPr lang="it-IT" sz="1800" b="1" spc="-17" dirty="0">
                <a:latin typeface="Calibri"/>
                <a:cs typeface="Calibri"/>
              </a:rPr>
              <a:t>Verifica dei risultati</a:t>
            </a:r>
            <a:endParaRPr sz="1800" dirty="0">
              <a:latin typeface="Calibri"/>
              <a:cs typeface="Calibri"/>
            </a:endParaRPr>
          </a:p>
        </p:txBody>
      </p:sp>
      <p:sp>
        <p:nvSpPr>
          <p:cNvPr id="27" name="object 27"/>
          <p:cNvSpPr txBox="1"/>
          <p:nvPr/>
        </p:nvSpPr>
        <p:spPr>
          <a:xfrm>
            <a:off x="2887713" y="4134514"/>
            <a:ext cx="1115695" cy="610295"/>
          </a:xfrm>
          <a:prstGeom prst="rect">
            <a:avLst/>
          </a:prstGeom>
        </p:spPr>
        <p:txBody>
          <a:bodyPr vert="horz" wrap="square" lIns="0" tIns="0" rIns="0" bIns="0" rtlCol="0">
            <a:spAutoFit/>
          </a:bodyPr>
          <a:lstStyle/>
          <a:p>
            <a:pPr marL="13994"/>
            <a:r>
              <a:rPr sz="1983" b="1" spc="-6" dirty="0">
                <a:latin typeface="Calibri"/>
                <a:cs typeface="Calibri"/>
              </a:rPr>
              <a:t>C</a:t>
            </a:r>
            <a:r>
              <a:rPr sz="1983" b="1" spc="-11" dirty="0">
                <a:latin typeface="Calibri"/>
                <a:cs typeface="Calibri"/>
              </a:rPr>
              <a:t>r</a:t>
            </a:r>
            <a:r>
              <a:rPr sz="1983" b="1" spc="-6" dirty="0">
                <a:latin typeface="Calibri"/>
                <a:cs typeface="Calibri"/>
              </a:rPr>
              <a:t>i</a:t>
            </a:r>
            <a:r>
              <a:rPr sz="1983" b="1" spc="-39" dirty="0">
                <a:latin typeface="Calibri"/>
                <a:cs typeface="Calibri"/>
              </a:rPr>
              <a:t>t</a:t>
            </a:r>
            <a:r>
              <a:rPr sz="1983" b="1" dirty="0">
                <a:latin typeface="Calibri"/>
                <a:cs typeface="Calibri"/>
              </a:rPr>
              <a:t>e</a:t>
            </a:r>
            <a:r>
              <a:rPr sz="1983" b="1" spc="-6" dirty="0">
                <a:latin typeface="Calibri"/>
                <a:cs typeface="Calibri"/>
              </a:rPr>
              <a:t>r</a:t>
            </a:r>
            <a:r>
              <a:rPr sz="1983" b="1" dirty="0">
                <a:latin typeface="Calibri"/>
                <a:cs typeface="Calibri"/>
              </a:rPr>
              <a:t>i</a:t>
            </a:r>
            <a:r>
              <a:rPr sz="1983" b="1" spc="-17" dirty="0">
                <a:latin typeface="Calibri"/>
                <a:cs typeface="Calibri"/>
              </a:rPr>
              <a:t> </a:t>
            </a:r>
            <a:r>
              <a:rPr sz="1983" b="1" spc="-11" dirty="0">
                <a:latin typeface="Calibri"/>
                <a:cs typeface="Calibri"/>
              </a:rPr>
              <a:t>di </a:t>
            </a:r>
            <a:r>
              <a:rPr sz="1983" b="1" dirty="0">
                <a:latin typeface="Calibri"/>
                <a:cs typeface="Calibri"/>
              </a:rPr>
              <a:t>sc</a:t>
            </a:r>
            <a:r>
              <a:rPr sz="1983" b="1" spc="6" dirty="0">
                <a:latin typeface="Calibri"/>
                <a:cs typeface="Calibri"/>
              </a:rPr>
              <a:t>e</a:t>
            </a:r>
            <a:r>
              <a:rPr sz="1983" b="1" spc="-6" dirty="0">
                <a:latin typeface="Calibri"/>
                <a:cs typeface="Calibri"/>
              </a:rPr>
              <a:t>l</a:t>
            </a:r>
            <a:r>
              <a:rPr sz="1983" b="1" spc="-28" dirty="0">
                <a:latin typeface="Calibri"/>
                <a:cs typeface="Calibri"/>
              </a:rPr>
              <a:t>t</a:t>
            </a:r>
            <a:r>
              <a:rPr sz="1983" b="1" spc="-11" dirty="0">
                <a:latin typeface="Calibri"/>
                <a:cs typeface="Calibri"/>
              </a:rPr>
              <a:t>a</a:t>
            </a:r>
            <a:endParaRPr sz="1983" dirty="0">
              <a:latin typeface="Calibri"/>
              <a:cs typeface="Calibri"/>
            </a:endParaRPr>
          </a:p>
        </p:txBody>
      </p:sp>
      <p:sp>
        <p:nvSpPr>
          <p:cNvPr id="28" name="object 28"/>
          <p:cNvSpPr txBox="1"/>
          <p:nvPr/>
        </p:nvSpPr>
        <p:spPr>
          <a:xfrm>
            <a:off x="2217525" y="5802515"/>
            <a:ext cx="1167427" cy="610295"/>
          </a:xfrm>
          <a:prstGeom prst="rect">
            <a:avLst/>
          </a:prstGeom>
        </p:spPr>
        <p:txBody>
          <a:bodyPr vert="horz" wrap="square" lIns="0" tIns="0" rIns="0" bIns="0" rtlCol="0">
            <a:spAutoFit/>
          </a:bodyPr>
          <a:lstStyle/>
          <a:p>
            <a:pPr marL="13994"/>
            <a:r>
              <a:rPr sz="1983" b="1" spc="-17" dirty="0">
                <a:latin typeface="Calibri"/>
                <a:cs typeface="Calibri"/>
              </a:rPr>
              <a:t>Pia</a:t>
            </a:r>
            <a:r>
              <a:rPr sz="1983" b="1" spc="-6" dirty="0">
                <a:latin typeface="Calibri"/>
                <a:cs typeface="Calibri"/>
              </a:rPr>
              <a:t>n</a:t>
            </a:r>
            <a:r>
              <a:rPr sz="1983" b="1" spc="-11" dirty="0">
                <a:latin typeface="Calibri"/>
                <a:cs typeface="Calibri"/>
              </a:rPr>
              <a:t>o</a:t>
            </a:r>
            <a:r>
              <a:rPr sz="1983" b="1" spc="-22" dirty="0">
                <a:latin typeface="Calibri"/>
                <a:cs typeface="Calibri"/>
              </a:rPr>
              <a:t> </a:t>
            </a:r>
            <a:r>
              <a:rPr sz="1983" b="1" spc="-11" dirty="0">
                <a:latin typeface="Calibri"/>
                <a:cs typeface="Calibri"/>
              </a:rPr>
              <a:t>di </a:t>
            </a:r>
            <a:r>
              <a:rPr sz="1983" b="1" spc="-28" dirty="0">
                <a:latin typeface="Calibri"/>
                <a:cs typeface="Calibri"/>
              </a:rPr>
              <a:t>a</a:t>
            </a:r>
            <a:r>
              <a:rPr sz="1983" b="1" spc="-39" dirty="0">
                <a:latin typeface="Calibri"/>
                <a:cs typeface="Calibri"/>
              </a:rPr>
              <a:t>t</a:t>
            </a:r>
            <a:r>
              <a:rPr sz="1983" b="1" spc="-11" dirty="0">
                <a:latin typeface="Calibri"/>
                <a:cs typeface="Calibri"/>
              </a:rPr>
              <a:t>tua</a:t>
            </a:r>
            <a:r>
              <a:rPr sz="1983" b="1" spc="-6" dirty="0">
                <a:latin typeface="Calibri"/>
                <a:cs typeface="Calibri"/>
              </a:rPr>
              <a:t>z</a:t>
            </a:r>
            <a:r>
              <a:rPr sz="1983" b="1" spc="-11" dirty="0">
                <a:latin typeface="Calibri"/>
                <a:cs typeface="Calibri"/>
              </a:rPr>
              <a:t>io</a:t>
            </a:r>
            <a:r>
              <a:rPr sz="1983" b="1" spc="-6" dirty="0">
                <a:latin typeface="Calibri"/>
                <a:cs typeface="Calibri"/>
              </a:rPr>
              <a:t>n</a:t>
            </a:r>
            <a:r>
              <a:rPr sz="1983" b="1" dirty="0">
                <a:latin typeface="Calibri"/>
                <a:cs typeface="Calibri"/>
              </a:rPr>
              <a:t>e</a:t>
            </a:r>
            <a:endParaRPr sz="1983" dirty="0">
              <a:latin typeface="Calibri"/>
              <a:cs typeface="Calibri"/>
            </a:endParaRPr>
          </a:p>
        </p:txBody>
      </p:sp>
    </p:spTree>
    <p:extLst>
      <p:ext uri="{BB962C8B-B14F-4D97-AF65-F5344CB8AC3E}">
        <p14:creationId xmlns:p14="http://schemas.microsoft.com/office/powerpoint/2010/main" val="2623674986"/>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550469" y="1568450"/>
            <a:ext cx="5387031" cy="4157740"/>
          </a:xfrm>
          <a:prstGeom prst="rect">
            <a:avLst/>
          </a:prstGeom>
          <a:solidFill>
            <a:schemeClr val="accent5">
              <a:lumMod val="25000"/>
            </a:schemeClr>
          </a:solidFill>
        </p:spPr>
        <p:txBody>
          <a:bodyPr wrap="square" lIns="0" tIns="0" rIns="0" bIns="0" rtlCol="0"/>
          <a:lstStyle/>
          <a:p>
            <a:endParaRPr sz="1983"/>
          </a:p>
        </p:txBody>
      </p:sp>
      <p:sp>
        <p:nvSpPr>
          <p:cNvPr id="6" name="object 6"/>
          <p:cNvSpPr txBox="1"/>
          <p:nvPr/>
        </p:nvSpPr>
        <p:spPr>
          <a:xfrm>
            <a:off x="3015685" y="2407080"/>
            <a:ext cx="4249131" cy="2496837"/>
          </a:xfrm>
          <a:prstGeom prst="rect">
            <a:avLst/>
          </a:prstGeom>
        </p:spPr>
        <p:txBody>
          <a:bodyPr vert="horz" wrap="square" lIns="0" tIns="0" rIns="0" bIns="0" rtlCol="0">
            <a:spAutoFit/>
          </a:bodyPr>
          <a:lstStyle/>
          <a:p>
            <a:pPr marL="13994"/>
            <a:r>
              <a:rPr sz="2645" b="1" i="1" spc="-17" dirty="0">
                <a:solidFill>
                  <a:srgbClr val="FFFFFF"/>
                </a:solidFill>
                <a:latin typeface="Calibri"/>
                <a:cs typeface="Calibri"/>
              </a:rPr>
              <a:t>C</a:t>
            </a:r>
            <a:r>
              <a:rPr sz="2645" b="1" i="1" spc="-105" dirty="0">
                <a:solidFill>
                  <a:srgbClr val="FFFFFF"/>
                </a:solidFill>
                <a:latin typeface="Calibri"/>
                <a:cs typeface="Calibri"/>
              </a:rPr>
              <a:t>L</a:t>
            </a:r>
            <a:r>
              <a:rPr sz="2645" b="1" i="1" dirty="0">
                <a:solidFill>
                  <a:srgbClr val="FFFFFF"/>
                </a:solidFill>
                <a:latin typeface="Calibri"/>
                <a:cs typeface="Calibri"/>
              </a:rPr>
              <a:t>U</a:t>
            </a:r>
            <a:r>
              <a:rPr sz="2645" b="1" i="1" spc="-22" dirty="0">
                <a:solidFill>
                  <a:srgbClr val="FFFFFF"/>
                </a:solidFill>
                <a:latin typeface="Calibri"/>
                <a:cs typeface="Calibri"/>
              </a:rPr>
              <a:t>STE</a:t>
            </a:r>
            <a:r>
              <a:rPr sz="2645" b="1" i="1" spc="-17" dirty="0">
                <a:solidFill>
                  <a:srgbClr val="FFFFFF"/>
                </a:solidFill>
                <a:latin typeface="Calibri"/>
                <a:cs typeface="Calibri"/>
              </a:rPr>
              <a:t>R</a:t>
            </a:r>
            <a:r>
              <a:rPr sz="2645" b="1" i="1" spc="-22" dirty="0">
                <a:solidFill>
                  <a:srgbClr val="FFFFFF"/>
                </a:solidFill>
                <a:latin typeface="Calibri"/>
                <a:cs typeface="Calibri"/>
              </a:rPr>
              <a:t> </a:t>
            </a:r>
            <a:r>
              <a:rPr sz="2645" b="1" i="1" spc="-6" dirty="0">
                <a:solidFill>
                  <a:srgbClr val="FFFFFF"/>
                </a:solidFill>
                <a:latin typeface="Calibri"/>
                <a:cs typeface="Calibri"/>
              </a:rPr>
              <a:t>DE</a:t>
            </a:r>
            <a:r>
              <a:rPr sz="2645" b="1" i="1" spc="6" dirty="0">
                <a:solidFill>
                  <a:srgbClr val="FFFFFF"/>
                </a:solidFill>
                <a:latin typeface="Calibri"/>
                <a:cs typeface="Calibri"/>
              </a:rPr>
              <a:t>L</a:t>
            </a:r>
            <a:r>
              <a:rPr sz="2645" b="1" i="1" spc="-17" dirty="0">
                <a:solidFill>
                  <a:srgbClr val="FFFFFF"/>
                </a:solidFill>
                <a:latin typeface="Calibri"/>
                <a:cs typeface="Calibri"/>
              </a:rPr>
              <a:t>LA </a:t>
            </a:r>
            <a:r>
              <a:rPr sz="2645" b="1" i="1" spc="-6" dirty="0">
                <a:solidFill>
                  <a:srgbClr val="FFFFFF"/>
                </a:solidFill>
                <a:latin typeface="Calibri"/>
                <a:cs typeface="Calibri"/>
              </a:rPr>
              <a:t>POPOLA</a:t>
            </a:r>
            <a:r>
              <a:rPr sz="2645" b="1" i="1" spc="6" dirty="0">
                <a:solidFill>
                  <a:srgbClr val="FFFFFF"/>
                </a:solidFill>
                <a:latin typeface="Calibri"/>
                <a:cs typeface="Calibri"/>
              </a:rPr>
              <a:t>Z</a:t>
            </a:r>
            <a:r>
              <a:rPr sz="2645" b="1" i="1" dirty="0">
                <a:solidFill>
                  <a:srgbClr val="FFFFFF"/>
                </a:solidFill>
                <a:latin typeface="Calibri"/>
                <a:cs typeface="Calibri"/>
              </a:rPr>
              <a:t>IONE</a:t>
            </a:r>
            <a:endParaRPr sz="2645">
              <a:latin typeface="Calibri"/>
              <a:cs typeface="Calibri"/>
            </a:endParaRPr>
          </a:p>
          <a:p>
            <a:pPr marL="191720" indent="-177725">
              <a:spcBef>
                <a:spcPts val="859"/>
              </a:spcBef>
              <a:buClr>
                <a:srgbClr val="FFFFFF"/>
              </a:buClr>
              <a:buFont typeface="Calibri"/>
              <a:buChar char="-"/>
              <a:tabLst>
                <a:tab pos="192419" algn="l"/>
              </a:tabLst>
            </a:pPr>
            <a:r>
              <a:rPr sz="2645" b="1" i="1" spc="-55" dirty="0">
                <a:solidFill>
                  <a:srgbClr val="FFFFFF"/>
                </a:solidFill>
                <a:latin typeface="Calibri"/>
                <a:cs typeface="Calibri"/>
              </a:rPr>
              <a:t>E</a:t>
            </a:r>
            <a:r>
              <a:rPr sz="2645" b="1" i="1" spc="-44" dirty="0">
                <a:solidFill>
                  <a:srgbClr val="FFFFFF"/>
                </a:solidFill>
                <a:latin typeface="Calibri"/>
                <a:cs typeface="Calibri"/>
              </a:rPr>
              <a:t>t</a:t>
            </a:r>
            <a:r>
              <a:rPr sz="2645" b="1" i="1" spc="-17" dirty="0">
                <a:solidFill>
                  <a:srgbClr val="FFFFFF"/>
                </a:solidFill>
                <a:latin typeface="Calibri"/>
                <a:cs typeface="Calibri"/>
              </a:rPr>
              <a:t>à</a:t>
            </a:r>
            <a:r>
              <a:rPr sz="2645" b="1" i="1" dirty="0">
                <a:solidFill>
                  <a:srgbClr val="FFFFFF"/>
                </a:solidFill>
                <a:latin typeface="Calibri"/>
                <a:cs typeface="Calibri"/>
              </a:rPr>
              <a:t> </a:t>
            </a:r>
            <a:r>
              <a:rPr sz="2645" b="1" i="1" spc="-11" dirty="0">
                <a:solidFill>
                  <a:srgbClr val="FFFFFF"/>
                </a:solidFill>
                <a:latin typeface="Calibri"/>
                <a:cs typeface="Calibri"/>
              </a:rPr>
              <a:t>a</a:t>
            </a:r>
            <a:r>
              <a:rPr sz="2645" b="1" i="1" spc="-22" dirty="0">
                <a:solidFill>
                  <a:srgbClr val="FFFFFF"/>
                </a:solidFill>
                <a:latin typeface="Calibri"/>
                <a:cs typeface="Calibri"/>
              </a:rPr>
              <a:t>nagrafi</a:t>
            </a:r>
            <a:r>
              <a:rPr sz="2645" b="1" i="1" spc="-39" dirty="0">
                <a:solidFill>
                  <a:srgbClr val="FFFFFF"/>
                </a:solidFill>
                <a:latin typeface="Calibri"/>
                <a:cs typeface="Calibri"/>
              </a:rPr>
              <a:t>c</a:t>
            </a:r>
            <a:r>
              <a:rPr sz="2645" b="1" i="1" spc="-17" dirty="0">
                <a:solidFill>
                  <a:srgbClr val="FFFFFF"/>
                </a:solidFill>
                <a:latin typeface="Calibri"/>
                <a:cs typeface="Calibri"/>
              </a:rPr>
              <a:t>a</a:t>
            </a:r>
            <a:endParaRPr sz="2645">
              <a:latin typeface="Calibri"/>
              <a:cs typeface="Calibri"/>
            </a:endParaRPr>
          </a:p>
          <a:p>
            <a:pPr marL="191720" indent="-177725">
              <a:spcBef>
                <a:spcPts val="859"/>
              </a:spcBef>
              <a:buClr>
                <a:srgbClr val="FFFFFF"/>
              </a:buClr>
              <a:buFont typeface="Calibri"/>
              <a:buChar char="-"/>
              <a:tabLst>
                <a:tab pos="192419" algn="l"/>
              </a:tabLst>
            </a:pPr>
            <a:r>
              <a:rPr sz="2645" b="1" i="1" spc="-6" dirty="0">
                <a:solidFill>
                  <a:srgbClr val="FFFFFF"/>
                </a:solidFill>
                <a:latin typeface="Calibri"/>
                <a:cs typeface="Calibri"/>
              </a:rPr>
              <a:t>Q</a:t>
            </a:r>
            <a:r>
              <a:rPr sz="2645" b="1" i="1" spc="-17" dirty="0">
                <a:solidFill>
                  <a:srgbClr val="FFFFFF"/>
                </a:solidFill>
                <a:latin typeface="Calibri"/>
                <a:cs typeface="Calibri"/>
              </a:rPr>
              <a:t>u</a:t>
            </a:r>
            <a:r>
              <a:rPr sz="2645" b="1" i="1" spc="-11" dirty="0">
                <a:solidFill>
                  <a:srgbClr val="FFFFFF"/>
                </a:solidFill>
                <a:latin typeface="Calibri"/>
                <a:cs typeface="Calibri"/>
              </a:rPr>
              <a:t>alifi</a:t>
            </a:r>
            <a:r>
              <a:rPr sz="2645" b="1" i="1" spc="-50" dirty="0">
                <a:solidFill>
                  <a:srgbClr val="FFFFFF"/>
                </a:solidFill>
                <a:latin typeface="Calibri"/>
                <a:cs typeface="Calibri"/>
              </a:rPr>
              <a:t>c</a:t>
            </a:r>
            <a:r>
              <a:rPr sz="2645" b="1" i="1" spc="-17" dirty="0">
                <a:solidFill>
                  <a:srgbClr val="FFFFFF"/>
                </a:solidFill>
                <a:latin typeface="Calibri"/>
                <a:cs typeface="Calibri"/>
              </a:rPr>
              <a:t>a</a:t>
            </a:r>
            <a:endParaRPr sz="2645">
              <a:latin typeface="Calibri"/>
              <a:cs typeface="Calibri"/>
            </a:endParaRPr>
          </a:p>
          <a:p>
            <a:pPr marL="191720" indent="-177725">
              <a:spcBef>
                <a:spcPts val="876"/>
              </a:spcBef>
              <a:buClr>
                <a:srgbClr val="FFFFFF"/>
              </a:buClr>
              <a:buFont typeface="Calibri"/>
              <a:buChar char="-"/>
              <a:tabLst>
                <a:tab pos="192419" algn="l"/>
              </a:tabLst>
            </a:pPr>
            <a:r>
              <a:rPr sz="2645" b="1" i="1" spc="-22" dirty="0">
                <a:solidFill>
                  <a:srgbClr val="FFFFFF"/>
                </a:solidFill>
                <a:latin typeface="Calibri"/>
                <a:cs typeface="Calibri"/>
              </a:rPr>
              <a:t>Domic</a:t>
            </a:r>
            <a:r>
              <a:rPr sz="2645" b="1" i="1" spc="-11" dirty="0">
                <a:solidFill>
                  <a:srgbClr val="FFFFFF"/>
                </a:solidFill>
                <a:latin typeface="Calibri"/>
                <a:cs typeface="Calibri"/>
              </a:rPr>
              <a:t>il</a:t>
            </a:r>
            <a:r>
              <a:rPr sz="2645" b="1" i="1" spc="-22" dirty="0">
                <a:solidFill>
                  <a:srgbClr val="FFFFFF"/>
                </a:solidFill>
                <a:latin typeface="Calibri"/>
                <a:cs typeface="Calibri"/>
              </a:rPr>
              <a:t>i</a:t>
            </a:r>
            <a:r>
              <a:rPr sz="2645" b="1" i="1" dirty="0">
                <a:solidFill>
                  <a:srgbClr val="FFFFFF"/>
                </a:solidFill>
                <a:latin typeface="Calibri"/>
                <a:cs typeface="Calibri"/>
              </a:rPr>
              <a:t>o</a:t>
            </a:r>
            <a:endParaRPr sz="2645">
              <a:latin typeface="Calibri"/>
              <a:cs typeface="Calibri"/>
            </a:endParaRPr>
          </a:p>
          <a:p>
            <a:pPr marL="191720" indent="-177725">
              <a:spcBef>
                <a:spcPts val="859"/>
              </a:spcBef>
              <a:buClr>
                <a:srgbClr val="FFFFFF"/>
              </a:buClr>
              <a:buFont typeface="Calibri"/>
              <a:buChar char="-"/>
              <a:tabLst>
                <a:tab pos="192419" algn="l"/>
              </a:tabLst>
            </a:pPr>
            <a:r>
              <a:rPr sz="2645" b="1" i="1" spc="-17" dirty="0">
                <a:solidFill>
                  <a:srgbClr val="FFFFFF"/>
                </a:solidFill>
                <a:latin typeface="Calibri"/>
                <a:cs typeface="Calibri"/>
              </a:rPr>
              <a:t>Composiz</a:t>
            </a:r>
            <a:r>
              <a:rPr sz="2645" b="1" i="1" dirty="0">
                <a:solidFill>
                  <a:srgbClr val="FFFFFF"/>
                </a:solidFill>
                <a:latin typeface="Calibri"/>
                <a:cs typeface="Calibri"/>
              </a:rPr>
              <a:t>io</a:t>
            </a:r>
            <a:r>
              <a:rPr sz="2645" b="1" i="1" spc="-17" dirty="0">
                <a:solidFill>
                  <a:srgbClr val="FFFFFF"/>
                </a:solidFill>
                <a:latin typeface="Calibri"/>
                <a:cs typeface="Calibri"/>
              </a:rPr>
              <a:t>n</a:t>
            </a:r>
            <a:r>
              <a:rPr sz="2645" b="1" i="1" dirty="0">
                <a:solidFill>
                  <a:srgbClr val="FFFFFF"/>
                </a:solidFill>
                <a:latin typeface="Calibri"/>
                <a:cs typeface="Calibri"/>
              </a:rPr>
              <a:t>e </a:t>
            </a:r>
            <a:r>
              <a:rPr sz="2645" b="1" i="1" spc="-22" dirty="0">
                <a:solidFill>
                  <a:srgbClr val="FFFFFF"/>
                </a:solidFill>
                <a:latin typeface="Calibri"/>
                <a:cs typeface="Calibri"/>
              </a:rPr>
              <a:t>f</a:t>
            </a:r>
            <a:r>
              <a:rPr sz="2645" b="1" i="1" spc="-17" dirty="0">
                <a:solidFill>
                  <a:srgbClr val="FFFFFF"/>
                </a:solidFill>
                <a:latin typeface="Calibri"/>
                <a:cs typeface="Calibri"/>
              </a:rPr>
              <a:t>am</a:t>
            </a:r>
            <a:r>
              <a:rPr sz="2645" b="1" i="1" spc="-11" dirty="0">
                <a:solidFill>
                  <a:srgbClr val="FFFFFF"/>
                </a:solidFill>
                <a:latin typeface="Calibri"/>
                <a:cs typeface="Calibri"/>
              </a:rPr>
              <a:t>il</a:t>
            </a:r>
            <a:r>
              <a:rPr sz="2645" b="1" i="1" spc="-22" dirty="0">
                <a:solidFill>
                  <a:srgbClr val="FFFFFF"/>
                </a:solidFill>
                <a:latin typeface="Calibri"/>
                <a:cs typeface="Calibri"/>
              </a:rPr>
              <a:t>i</a:t>
            </a:r>
            <a:r>
              <a:rPr sz="2645" b="1" i="1" dirty="0">
                <a:solidFill>
                  <a:srgbClr val="FFFFFF"/>
                </a:solidFill>
                <a:latin typeface="Calibri"/>
                <a:cs typeface="Calibri"/>
              </a:rPr>
              <a:t>are</a:t>
            </a:r>
            <a:endParaRPr sz="2645">
              <a:latin typeface="Calibri"/>
              <a:cs typeface="Calibri"/>
            </a:endParaRPr>
          </a:p>
        </p:txBody>
      </p:sp>
    </p:spTree>
    <p:extLst>
      <p:ext uri="{BB962C8B-B14F-4D97-AF65-F5344CB8AC3E}">
        <p14:creationId xmlns:p14="http://schemas.microsoft.com/office/powerpoint/2010/main" val="3864394317"/>
      </p:ext>
    </p:extLst>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550469" y="1339850"/>
            <a:ext cx="5768031" cy="4502842"/>
          </a:xfrm>
          <a:prstGeom prst="rect">
            <a:avLst/>
          </a:prstGeom>
          <a:solidFill>
            <a:schemeClr val="accent5">
              <a:lumMod val="25000"/>
            </a:schemeClr>
          </a:solidFill>
        </p:spPr>
        <p:txBody>
          <a:bodyPr wrap="square" lIns="0" tIns="0" rIns="0" bIns="0" rtlCol="0"/>
          <a:lstStyle/>
          <a:p>
            <a:endParaRPr sz="1983"/>
          </a:p>
        </p:txBody>
      </p:sp>
      <p:sp>
        <p:nvSpPr>
          <p:cNvPr id="6" name="object 6"/>
          <p:cNvSpPr txBox="1"/>
          <p:nvPr/>
        </p:nvSpPr>
        <p:spPr>
          <a:xfrm>
            <a:off x="3266131" y="2108892"/>
            <a:ext cx="4495800" cy="2719078"/>
          </a:xfrm>
          <a:prstGeom prst="rect">
            <a:avLst/>
          </a:prstGeom>
        </p:spPr>
        <p:txBody>
          <a:bodyPr vert="horz" wrap="square" lIns="0" tIns="0" rIns="0" bIns="0" rtlCol="0">
            <a:spAutoFit/>
          </a:bodyPr>
          <a:lstStyle/>
          <a:p>
            <a:pPr marL="13994"/>
            <a:r>
              <a:rPr lang="it-IT" sz="2645" b="1" i="1" spc="-28" dirty="0">
                <a:solidFill>
                  <a:srgbClr val="FFFFFF"/>
                </a:solidFill>
                <a:latin typeface="Calibri"/>
                <a:cs typeface="Calibri"/>
              </a:rPr>
              <a:t>GLI ATTORI COINVOLTI</a:t>
            </a:r>
            <a:endParaRPr sz="2645" dirty="0">
              <a:latin typeface="Calibri"/>
              <a:cs typeface="Calibri"/>
            </a:endParaRPr>
          </a:p>
          <a:p>
            <a:pPr marL="13994" marR="5598">
              <a:lnSpc>
                <a:spcPct val="127099"/>
              </a:lnSpc>
            </a:pPr>
            <a:r>
              <a:rPr lang="it-IT" sz="2645" b="1" i="1" dirty="0">
                <a:solidFill>
                  <a:srgbClr val="FFFFFF"/>
                </a:solidFill>
                <a:latin typeface="Calibri"/>
                <a:cs typeface="Calibri"/>
              </a:rPr>
              <a:t>Leadership team (proprietà, management </a:t>
            </a:r>
            <a:r>
              <a:rPr lang="it-IT" sz="2645" b="1" i="1" dirty="0" err="1">
                <a:solidFill>
                  <a:srgbClr val="FFFFFF"/>
                </a:solidFill>
                <a:latin typeface="Calibri"/>
                <a:cs typeface="Calibri"/>
              </a:rPr>
              <a:t>etc</a:t>
            </a:r>
            <a:r>
              <a:rPr lang="it-IT" sz="2645" b="1" i="1" dirty="0">
                <a:solidFill>
                  <a:srgbClr val="FFFFFF"/>
                </a:solidFill>
                <a:latin typeface="Calibri"/>
                <a:cs typeface="Calibri"/>
              </a:rPr>
              <a:t>)</a:t>
            </a:r>
          </a:p>
          <a:p>
            <a:pPr marL="13994" marR="5598">
              <a:lnSpc>
                <a:spcPct val="127099"/>
              </a:lnSpc>
            </a:pPr>
            <a:r>
              <a:rPr sz="2645" b="1" i="1" spc="-6" dirty="0" err="1">
                <a:solidFill>
                  <a:srgbClr val="FFFFFF"/>
                </a:solidFill>
                <a:latin typeface="Calibri"/>
                <a:cs typeface="Calibri"/>
              </a:rPr>
              <a:t>Si</a:t>
            </a:r>
            <a:r>
              <a:rPr sz="2645" b="1" i="1" spc="-11" dirty="0" err="1">
                <a:solidFill>
                  <a:srgbClr val="FFFFFF"/>
                </a:solidFill>
                <a:latin typeface="Calibri"/>
                <a:cs typeface="Calibri"/>
              </a:rPr>
              <a:t>n</a:t>
            </a:r>
            <a:r>
              <a:rPr sz="2645" b="1" i="1" spc="-17" dirty="0" err="1">
                <a:solidFill>
                  <a:srgbClr val="FFFFFF"/>
                </a:solidFill>
                <a:latin typeface="Calibri"/>
                <a:cs typeface="Calibri"/>
              </a:rPr>
              <a:t>d</a:t>
            </a:r>
            <a:r>
              <a:rPr sz="2645" b="1" i="1" spc="-11" dirty="0" err="1">
                <a:solidFill>
                  <a:srgbClr val="FFFFFF"/>
                </a:solidFill>
                <a:latin typeface="Calibri"/>
                <a:cs typeface="Calibri"/>
              </a:rPr>
              <a:t>a</a:t>
            </a:r>
            <a:r>
              <a:rPr sz="2645" b="1" i="1" spc="-44" dirty="0" err="1">
                <a:solidFill>
                  <a:srgbClr val="FFFFFF"/>
                </a:solidFill>
                <a:latin typeface="Calibri"/>
                <a:cs typeface="Calibri"/>
              </a:rPr>
              <a:t>c</a:t>
            </a:r>
            <a:r>
              <a:rPr sz="2645" b="1" i="1" spc="-11" dirty="0" err="1">
                <a:solidFill>
                  <a:srgbClr val="FFFFFF"/>
                </a:solidFill>
                <a:latin typeface="Calibri"/>
                <a:cs typeface="Calibri"/>
              </a:rPr>
              <a:t>ati</a:t>
            </a:r>
            <a:endParaRPr lang="it-IT" sz="2645" b="1" i="1" spc="-11" dirty="0">
              <a:solidFill>
                <a:srgbClr val="FFFFFF"/>
              </a:solidFill>
              <a:latin typeface="Calibri"/>
              <a:cs typeface="Calibri"/>
            </a:endParaRPr>
          </a:p>
          <a:p>
            <a:pPr marL="13994" marR="5598">
              <a:lnSpc>
                <a:spcPct val="127099"/>
              </a:lnSpc>
            </a:pPr>
            <a:r>
              <a:rPr lang="it-IT" sz="2645" i="1" spc="-11" dirty="0">
                <a:solidFill>
                  <a:srgbClr val="FFFFFF"/>
                </a:solidFill>
                <a:latin typeface="Calibri"/>
                <a:cs typeface="Calibri"/>
              </a:rPr>
              <a:t>Lavoratori</a:t>
            </a:r>
            <a:endParaRPr sz="2645" dirty="0">
              <a:latin typeface="Calibri"/>
              <a:cs typeface="Calibri"/>
            </a:endParaRPr>
          </a:p>
        </p:txBody>
      </p:sp>
    </p:spTree>
    <p:extLst>
      <p:ext uri="{BB962C8B-B14F-4D97-AF65-F5344CB8AC3E}">
        <p14:creationId xmlns:p14="http://schemas.microsoft.com/office/powerpoint/2010/main" val="2467430297"/>
      </p:ext>
    </p:extLst>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795808" y="1339850"/>
            <a:ext cx="7056092" cy="4894932"/>
          </a:xfrm>
          <a:prstGeom prst="rect">
            <a:avLst/>
          </a:prstGeom>
          <a:solidFill>
            <a:schemeClr val="accent5">
              <a:lumMod val="25000"/>
            </a:schemeClr>
          </a:solidFill>
        </p:spPr>
        <p:txBody>
          <a:bodyPr wrap="square" lIns="0" tIns="0" rIns="0" bIns="0" rtlCol="0"/>
          <a:lstStyle/>
          <a:p>
            <a:endParaRPr sz="1983"/>
          </a:p>
        </p:txBody>
      </p:sp>
      <p:sp>
        <p:nvSpPr>
          <p:cNvPr id="6" name="object 6"/>
          <p:cNvSpPr txBox="1"/>
          <p:nvPr/>
        </p:nvSpPr>
        <p:spPr>
          <a:xfrm>
            <a:off x="2405408" y="2101850"/>
            <a:ext cx="6113768" cy="3083921"/>
          </a:xfrm>
          <a:prstGeom prst="rect">
            <a:avLst/>
          </a:prstGeom>
        </p:spPr>
        <p:txBody>
          <a:bodyPr vert="horz" wrap="square" lIns="0" tIns="0" rIns="0" bIns="0" rtlCol="0">
            <a:spAutoFit/>
          </a:bodyPr>
          <a:lstStyle/>
          <a:p>
            <a:pPr marL="13994"/>
            <a:r>
              <a:rPr sz="2645" b="1" i="1" spc="-17" dirty="0">
                <a:solidFill>
                  <a:srgbClr val="FFFFFF"/>
                </a:solidFill>
                <a:latin typeface="Calibri"/>
                <a:cs typeface="Calibri"/>
              </a:rPr>
              <a:t>CRITERI</a:t>
            </a:r>
            <a:r>
              <a:rPr sz="2645" b="1" i="1" spc="-22" dirty="0">
                <a:solidFill>
                  <a:srgbClr val="FFFFFF"/>
                </a:solidFill>
                <a:latin typeface="Calibri"/>
                <a:cs typeface="Calibri"/>
              </a:rPr>
              <a:t> </a:t>
            </a:r>
            <a:r>
              <a:rPr sz="2645" b="1" i="1" spc="-28" dirty="0">
                <a:solidFill>
                  <a:srgbClr val="FFFFFF"/>
                </a:solidFill>
                <a:latin typeface="Calibri"/>
                <a:cs typeface="Calibri"/>
              </a:rPr>
              <a:t>D</a:t>
            </a:r>
            <a:r>
              <a:rPr sz="2645" b="1" i="1" spc="-11" dirty="0">
                <a:solidFill>
                  <a:srgbClr val="FFFFFF"/>
                </a:solidFill>
                <a:latin typeface="Calibri"/>
                <a:cs typeface="Calibri"/>
              </a:rPr>
              <a:t>I</a:t>
            </a:r>
            <a:r>
              <a:rPr sz="2645" b="1" i="1" spc="6" dirty="0">
                <a:solidFill>
                  <a:srgbClr val="FFFFFF"/>
                </a:solidFill>
                <a:latin typeface="Calibri"/>
                <a:cs typeface="Calibri"/>
              </a:rPr>
              <a:t> </a:t>
            </a:r>
            <a:r>
              <a:rPr sz="2645" b="1" i="1" spc="-22" dirty="0">
                <a:solidFill>
                  <a:srgbClr val="FFFFFF"/>
                </a:solidFill>
                <a:latin typeface="Calibri"/>
                <a:cs typeface="Calibri"/>
              </a:rPr>
              <a:t>SC</a:t>
            </a:r>
            <a:r>
              <a:rPr sz="2645" b="1" i="1" spc="-11" dirty="0">
                <a:solidFill>
                  <a:srgbClr val="FFFFFF"/>
                </a:solidFill>
                <a:latin typeface="Calibri"/>
                <a:cs typeface="Calibri"/>
              </a:rPr>
              <a:t>E</a:t>
            </a:r>
            <a:r>
              <a:rPr sz="2645" b="1" i="1" spc="-209" dirty="0">
                <a:solidFill>
                  <a:srgbClr val="FFFFFF"/>
                </a:solidFill>
                <a:latin typeface="Calibri"/>
                <a:cs typeface="Calibri"/>
              </a:rPr>
              <a:t>L</a:t>
            </a:r>
            <a:r>
              <a:rPr sz="2645" b="1" i="1" spc="-187" dirty="0">
                <a:solidFill>
                  <a:srgbClr val="FFFFFF"/>
                </a:solidFill>
                <a:latin typeface="Calibri"/>
                <a:cs typeface="Calibri"/>
              </a:rPr>
              <a:t>T</a:t>
            </a:r>
            <a:r>
              <a:rPr sz="2645" b="1" i="1" spc="-17" dirty="0">
                <a:solidFill>
                  <a:srgbClr val="FFFFFF"/>
                </a:solidFill>
                <a:latin typeface="Calibri"/>
                <a:cs typeface="Calibri"/>
              </a:rPr>
              <a:t>A</a:t>
            </a:r>
            <a:endParaRPr sz="2645" dirty="0">
              <a:latin typeface="Calibri"/>
              <a:cs typeface="Calibri"/>
            </a:endParaRPr>
          </a:p>
          <a:p>
            <a:pPr marL="13994">
              <a:spcBef>
                <a:spcPts val="859"/>
              </a:spcBef>
              <a:buClr>
                <a:srgbClr val="FFFFFF"/>
              </a:buClr>
              <a:buFont typeface="Calibri"/>
              <a:buChar char="-"/>
              <a:tabLst>
                <a:tab pos="192419" algn="l"/>
              </a:tabLst>
            </a:pPr>
            <a:r>
              <a:rPr sz="2645" b="1" i="1" spc="-6" dirty="0">
                <a:solidFill>
                  <a:srgbClr val="FFFFFF"/>
                </a:solidFill>
                <a:latin typeface="Calibri"/>
                <a:cs typeface="Calibri"/>
              </a:rPr>
              <a:t>Dif</a:t>
            </a:r>
            <a:r>
              <a:rPr sz="2645" b="1" i="1" spc="-22" dirty="0">
                <a:solidFill>
                  <a:srgbClr val="FFFFFF"/>
                </a:solidFill>
                <a:latin typeface="Calibri"/>
                <a:cs typeface="Calibri"/>
              </a:rPr>
              <a:t>f</a:t>
            </a:r>
            <a:r>
              <a:rPr sz="2645" b="1" i="1" spc="-6" dirty="0">
                <a:solidFill>
                  <a:srgbClr val="FFFFFF"/>
                </a:solidFill>
                <a:latin typeface="Calibri"/>
                <a:cs typeface="Calibri"/>
              </a:rPr>
              <a:t>e</a:t>
            </a:r>
            <a:r>
              <a:rPr sz="2645" b="1" i="1" spc="-11" dirty="0">
                <a:solidFill>
                  <a:srgbClr val="FFFFFF"/>
                </a:solidFill>
                <a:latin typeface="Calibri"/>
                <a:cs typeface="Calibri"/>
              </a:rPr>
              <a:t>r</a:t>
            </a:r>
            <a:r>
              <a:rPr sz="2645" b="1" i="1" spc="-6" dirty="0">
                <a:solidFill>
                  <a:srgbClr val="FFFFFF"/>
                </a:solidFill>
                <a:latin typeface="Calibri"/>
                <a:cs typeface="Calibri"/>
              </a:rPr>
              <a:t>e</a:t>
            </a:r>
            <a:r>
              <a:rPr sz="2645" b="1" i="1" spc="-11" dirty="0">
                <a:solidFill>
                  <a:srgbClr val="FFFFFF"/>
                </a:solidFill>
                <a:latin typeface="Calibri"/>
                <a:cs typeface="Calibri"/>
              </a:rPr>
              <a:t>n</a:t>
            </a:r>
            <a:r>
              <a:rPr sz="2645" b="1" i="1" spc="-17" dirty="0">
                <a:solidFill>
                  <a:srgbClr val="FFFFFF"/>
                </a:solidFill>
                <a:latin typeface="Calibri"/>
                <a:cs typeface="Calibri"/>
              </a:rPr>
              <a:t>zi</a:t>
            </a:r>
            <a:r>
              <a:rPr sz="2645" b="1" i="1" spc="-11" dirty="0">
                <a:solidFill>
                  <a:srgbClr val="FFFFFF"/>
                </a:solidFill>
                <a:latin typeface="Calibri"/>
                <a:cs typeface="Calibri"/>
              </a:rPr>
              <a:t>a</a:t>
            </a:r>
            <a:r>
              <a:rPr sz="2645" b="1" i="1" spc="-6" dirty="0">
                <a:solidFill>
                  <a:srgbClr val="FFFFFF"/>
                </a:solidFill>
                <a:latin typeface="Calibri"/>
                <a:cs typeface="Calibri"/>
              </a:rPr>
              <a:t>zion</a:t>
            </a:r>
            <a:r>
              <a:rPr sz="2645" b="1" i="1" dirty="0">
                <a:solidFill>
                  <a:srgbClr val="FFFFFF"/>
                </a:solidFill>
                <a:latin typeface="Calibri"/>
                <a:cs typeface="Calibri"/>
              </a:rPr>
              <a:t>e</a:t>
            </a:r>
            <a:r>
              <a:rPr sz="2645" b="1" i="1" spc="28" dirty="0">
                <a:solidFill>
                  <a:srgbClr val="FFFFFF"/>
                </a:solidFill>
                <a:latin typeface="Calibri"/>
                <a:cs typeface="Calibri"/>
              </a:rPr>
              <a:t> </a:t>
            </a:r>
            <a:r>
              <a:rPr sz="2645" b="1" i="1" spc="-11" dirty="0">
                <a:solidFill>
                  <a:srgbClr val="FFFFFF"/>
                </a:solidFill>
                <a:latin typeface="Calibri"/>
                <a:cs typeface="Calibri"/>
              </a:rPr>
              <a:t>(</a:t>
            </a:r>
            <a:r>
              <a:rPr sz="2645" b="1" i="1" spc="-39" dirty="0">
                <a:solidFill>
                  <a:srgbClr val="FFFFFF"/>
                </a:solidFill>
                <a:latin typeface="Calibri"/>
                <a:cs typeface="Calibri"/>
              </a:rPr>
              <a:t>e</a:t>
            </a:r>
            <a:r>
              <a:rPr sz="2645" b="1" i="1" spc="-44" dirty="0">
                <a:solidFill>
                  <a:srgbClr val="FFFFFF"/>
                </a:solidFill>
                <a:latin typeface="Calibri"/>
                <a:cs typeface="Calibri"/>
              </a:rPr>
              <a:t>t</a:t>
            </a:r>
            <a:r>
              <a:rPr sz="2645" b="1" i="1" spc="-11" dirty="0">
                <a:solidFill>
                  <a:srgbClr val="FFFFFF"/>
                </a:solidFill>
                <a:latin typeface="Calibri"/>
                <a:cs typeface="Calibri"/>
              </a:rPr>
              <a:t>à,</a:t>
            </a:r>
            <a:r>
              <a:rPr sz="2645" b="1" i="1" spc="6" dirty="0">
                <a:solidFill>
                  <a:srgbClr val="FFFFFF"/>
                </a:solidFill>
                <a:latin typeface="Calibri"/>
                <a:cs typeface="Calibri"/>
              </a:rPr>
              <a:t> </a:t>
            </a:r>
            <a:r>
              <a:rPr sz="2645" b="1" i="1" spc="-28" dirty="0">
                <a:solidFill>
                  <a:srgbClr val="FFFFFF"/>
                </a:solidFill>
                <a:latin typeface="Calibri"/>
                <a:cs typeface="Calibri"/>
              </a:rPr>
              <a:t>s</a:t>
            </a:r>
            <a:r>
              <a:rPr sz="2645" b="1" i="1" spc="-44" dirty="0">
                <a:solidFill>
                  <a:srgbClr val="FFFFFF"/>
                </a:solidFill>
                <a:latin typeface="Calibri"/>
                <a:cs typeface="Calibri"/>
              </a:rPr>
              <a:t>t</a:t>
            </a:r>
            <a:r>
              <a:rPr sz="2645" b="1" i="1" spc="-17" dirty="0">
                <a:solidFill>
                  <a:srgbClr val="FFFFFF"/>
                </a:solidFill>
                <a:latin typeface="Calibri"/>
                <a:cs typeface="Calibri"/>
              </a:rPr>
              <a:t>a</a:t>
            </a:r>
            <a:r>
              <a:rPr sz="2645" b="1" i="1" spc="-39" dirty="0">
                <a:solidFill>
                  <a:srgbClr val="FFFFFF"/>
                </a:solidFill>
                <a:latin typeface="Calibri"/>
                <a:cs typeface="Calibri"/>
              </a:rPr>
              <a:t>t</a:t>
            </a:r>
            <a:r>
              <a:rPr sz="2645" b="1" i="1" dirty="0">
                <a:solidFill>
                  <a:srgbClr val="FFFFFF"/>
                </a:solidFill>
                <a:latin typeface="Calibri"/>
                <a:cs typeface="Calibri"/>
              </a:rPr>
              <a:t>o</a:t>
            </a:r>
            <a:r>
              <a:rPr sz="2645" b="1" i="1" spc="-22" dirty="0">
                <a:solidFill>
                  <a:srgbClr val="FFFFFF"/>
                </a:solidFill>
                <a:latin typeface="Calibri"/>
                <a:cs typeface="Calibri"/>
              </a:rPr>
              <a:t> f</a:t>
            </a:r>
            <a:r>
              <a:rPr sz="2645" b="1" i="1" spc="-17" dirty="0">
                <a:solidFill>
                  <a:srgbClr val="FFFFFF"/>
                </a:solidFill>
                <a:latin typeface="Calibri"/>
                <a:cs typeface="Calibri"/>
              </a:rPr>
              <a:t>am</a:t>
            </a:r>
            <a:r>
              <a:rPr sz="2645" b="1" i="1" spc="-11" dirty="0">
                <a:solidFill>
                  <a:srgbClr val="FFFFFF"/>
                </a:solidFill>
                <a:latin typeface="Calibri"/>
                <a:cs typeface="Calibri"/>
              </a:rPr>
              <a:t>il</a:t>
            </a:r>
            <a:r>
              <a:rPr sz="2645" b="1" i="1" spc="-22" dirty="0">
                <a:solidFill>
                  <a:srgbClr val="FFFFFF"/>
                </a:solidFill>
                <a:latin typeface="Calibri"/>
                <a:cs typeface="Calibri"/>
              </a:rPr>
              <a:t>i</a:t>
            </a:r>
            <a:r>
              <a:rPr sz="2645" b="1" i="1" spc="-11" dirty="0">
                <a:solidFill>
                  <a:srgbClr val="FFFFFF"/>
                </a:solidFill>
                <a:latin typeface="Calibri"/>
                <a:cs typeface="Calibri"/>
              </a:rPr>
              <a:t>are,</a:t>
            </a:r>
            <a:r>
              <a:rPr sz="2645" b="1" i="1" spc="-6" dirty="0">
                <a:solidFill>
                  <a:srgbClr val="FFFFFF"/>
                </a:solidFill>
                <a:latin typeface="Calibri"/>
                <a:cs typeface="Calibri"/>
              </a:rPr>
              <a:t> </a:t>
            </a:r>
            <a:r>
              <a:rPr sz="2645" b="1" i="1" spc="-22" dirty="0">
                <a:solidFill>
                  <a:srgbClr val="FFFFFF"/>
                </a:solidFill>
                <a:latin typeface="Calibri"/>
                <a:cs typeface="Calibri"/>
              </a:rPr>
              <a:t>e</a:t>
            </a:r>
            <a:r>
              <a:rPr sz="2645" b="1" i="1" spc="-50" dirty="0">
                <a:solidFill>
                  <a:srgbClr val="FFFFFF"/>
                </a:solidFill>
                <a:latin typeface="Calibri"/>
                <a:cs typeface="Calibri"/>
              </a:rPr>
              <a:t>c</a:t>
            </a:r>
            <a:r>
              <a:rPr sz="2645" b="1" i="1" spc="-11" dirty="0">
                <a:solidFill>
                  <a:srgbClr val="FFFFFF"/>
                </a:solidFill>
                <a:latin typeface="Calibri"/>
                <a:cs typeface="Calibri"/>
              </a:rPr>
              <a:t>c</a:t>
            </a:r>
            <a:r>
              <a:rPr sz="2645" b="1" i="1" spc="-22" dirty="0">
                <a:solidFill>
                  <a:srgbClr val="FFFFFF"/>
                </a:solidFill>
                <a:latin typeface="Calibri"/>
                <a:cs typeface="Calibri"/>
              </a:rPr>
              <a:t>.</a:t>
            </a:r>
            <a:r>
              <a:rPr sz="2645" b="1" i="1" spc="-11" dirty="0">
                <a:solidFill>
                  <a:srgbClr val="FFFFFF"/>
                </a:solidFill>
                <a:latin typeface="Calibri"/>
                <a:cs typeface="Calibri"/>
              </a:rPr>
              <a:t>)</a:t>
            </a:r>
            <a:endParaRPr sz="2645" dirty="0">
              <a:latin typeface="Calibri"/>
              <a:cs typeface="Calibri"/>
            </a:endParaRPr>
          </a:p>
          <a:p>
            <a:pPr marL="13994" marR="5598">
              <a:lnSpc>
                <a:spcPts val="2909"/>
              </a:lnSpc>
              <a:spcBef>
                <a:spcPts val="1174"/>
              </a:spcBef>
              <a:buClr>
                <a:srgbClr val="FFFFFF"/>
              </a:buClr>
              <a:buFont typeface="Calibri"/>
              <a:buChar char="-"/>
              <a:tabLst>
                <a:tab pos="192419" algn="l"/>
              </a:tabLst>
            </a:pPr>
            <a:r>
              <a:rPr sz="2645" b="1" i="1" spc="-11" dirty="0">
                <a:solidFill>
                  <a:srgbClr val="FFFFFF"/>
                </a:solidFill>
                <a:latin typeface="Calibri"/>
                <a:cs typeface="Calibri"/>
              </a:rPr>
              <a:t>Flessibili</a:t>
            </a:r>
            <a:r>
              <a:rPr sz="2645" b="1" i="1" spc="-44" dirty="0">
                <a:solidFill>
                  <a:srgbClr val="FFFFFF"/>
                </a:solidFill>
                <a:latin typeface="Calibri"/>
                <a:cs typeface="Calibri"/>
              </a:rPr>
              <a:t>t</a:t>
            </a:r>
            <a:r>
              <a:rPr sz="2645" b="1" i="1" spc="-17" dirty="0">
                <a:solidFill>
                  <a:srgbClr val="FFFFFF"/>
                </a:solidFill>
                <a:latin typeface="Calibri"/>
                <a:cs typeface="Calibri"/>
              </a:rPr>
              <a:t>à</a:t>
            </a:r>
            <a:r>
              <a:rPr sz="2645" b="1" i="1" dirty="0">
                <a:solidFill>
                  <a:srgbClr val="FFFFFF"/>
                </a:solidFill>
                <a:latin typeface="Calibri"/>
                <a:cs typeface="Calibri"/>
              </a:rPr>
              <a:t> </a:t>
            </a:r>
            <a:r>
              <a:rPr sz="2645" b="1" i="1" spc="-17" dirty="0">
                <a:solidFill>
                  <a:srgbClr val="FFFFFF"/>
                </a:solidFill>
                <a:latin typeface="Calibri"/>
                <a:cs typeface="Calibri"/>
              </a:rPr>
              <a:t>(da</a:t>
            </a:r>
            <a:r>
              <a:rPr sz="2645" b="1" i="1" spc="-6" dirty="0">
                <a:solidFill>
                  <a:srgbClr val="FFFFFF"/>
                </a:solidFill>
                <a:latin typeface="Calibri"/>
                <a:cs typeface="Calibri"/>
              </a:rPr>
              <a:t>r</a:t>
            </a:r>
            <a:r>
              <a:rPr sz="2645" b="1" i="1" dirty="0">
                <a:solidFill>
                  <a:srgbClr val="FFFFFF"/>
                </a:solidFill>
                <a:latin typeface="Calibri"/>
                <a:cs typeface="Calibri"/>
              </a:rPr>
              <a:t>e</a:t>
            </a:r>
            <a:r>
              <a:rPr lang="it-IT" sz="2645" b="1" i="1" dirty="0">
                <a:solidFill>
                  <a:srgbClr val="FFFFFF"/>
                </a:solidFill>
                <a:latin typeface="Calibri"/>
                <a:cs typeface="Calibri"/>
              </a:rPr>
              <a:t> la</a:t>
            </a:r>
            <a:r>
              <a:rPr sz="2645" b="1" i="1" spc="-11" dirty="0">
                <a:solidFill>
                  <a:srgbClr val="FFFFFF"/>
                </a:solidFill>
                <a:latin typeface="Calibri"/>
                <a:cs typeface="Calibri"/>
              </a:rPr>
              <a:t> possibil</a:t>
            </a:r>
            <a:r>
              <a:rPr sz="2645" b="1" i="1" spc="-22" dirty="0">
                <a:solidFill>
                  <a:srgbClr val="FFFFFF"/>
                </a:solidFill>
                <a:latin typeface="Calibri"/>
                <a:cs typeface="Calibri"/>
              </a:rPr>
              <a:t>i</a:t>
            </a:r>
            <a:r>
              <a:rPr sz="2645" b="1" i="1" spc="-44" dirty="0">
                <a:solidFill>
                  <a:srgbClr val="FFFFFF"/>
                </a:solidFill>
                <a:latin typeface="Calibri"/>
                <a:cs typeface="Calibri"/>
              </a:rPr>
              <a:t>t</a:t>
            </a:r>
            <a:r>
              <a:rPr sz="2645" b="1" i="1" spc="-17" dirty="0">
                <a:solidFill>
                  <a:srgbClr val="FFFFFF"/>
                </a:solidFill>
                <a:latin typeface="Calibri"/>
                <a:cs typeface="Calibri"/>
              </a:rPr>
              <a:t>à</a:t>
            </a:r>
            <a:r>
              <a:rPr sz="2645" b="1" i="1" dirty="0">
                <a:solidFill>
                  <a:srgbClr val="FFFFFF"/>
                </a:solidFill>
                <a:latin typeface="Calibri"/>
                <a:cs typeface="Calibri"/>
              </a:rPr>
              <a:t> </a:t>
            </a:r>
            <a:r>
              <a:rPr sz="2645" b="1" i="1" spc="-11" dirty="0">
                <a:solidFill>
                  <a:srgbClr val="FFFFFF"/>
                </a:solidFill>
                <a:latin typeface="Calibri"/>
                <a:cs typeface="Calibri"/>
              </a:rPr>
              <a:t>di</a:t>
            </a:r>
            <a:r>
              <a:rPr sz="2645" b="1" i="1" dirty="0">
                <a:solidFill>
                  <a:srgbClr val="FFFFFF"/>
                </a:solidFill>
                <a:latin typeface="Calibri"/>
                <a:cs typeface="Calibri"/>
              </a:rPr>
              <a:t> </a:t>
            </a:r>
            <a:r>
              <a:rPr sz="2645" b="1" i="1" spc="-17" dirty="0">
                <a:solidFill>
                  <a:srgbClr val="FFFFFF"/>
                </a:solidFill>
                <a:latin typeface="Calibri"/>
                <a:cs typeface="Calibri"/>
              </a:rPr>
              <a:t>s</a:t>
            </a:r>
            <a:r>
              <a:rPr sz="2645" b="1" i="1" spc="-33" dirty="0">
                <a:solidFill>
                  <a:srgbClr val="FFFFFF"/>
                </a:solidFill>
                <a:latin typeface="Calibri"/>
                <a:cs typeface="Calibri"/>
              </a:rPr>
              <a:t>c</a:t>
            </a:r>
            <a:r>
              <a:rPr sz="2645" b="1" i="1" spc="-17" dirty="0">
                <a:solidFill>
                  <a:srgbClr val="FFFFFF"/>
                </a:solidFill>
                <a:latin typeface="Calibri"/>
                <a:cs typeface="Calibri"/>
              </a:rPr>
              <a:t>el</a:t>
            </a:r>
            <a:r>
              <a:rPr sz="2645" b="1" i="1" spc="-50" dirty="0">
                <a:solidFill>
                  <a:srgbClr val="FFFFFF"/>
                </a:solidFill>
                <a:latin typeface="Calibri"/>
                <a:cs typeface="Calibri"/>
              </a:rPr>
              <a:t>t</a:t>
            </a:r>
            <a:r>
              <a:rPr sz="2645" b="1" i="1" spc="-17" dirty="0">
                <a:solidFill>
                  <a:srgbClr val="FFFFFF"/>
                </a:solidFill>
                <a:latin typeface="Calibri"/>
                <a:cs typeface="Calibri"/>
              </a:rPr>
              <a:t>a</a:t>
            </a:r>
            <a:r>
              <a:rPr sz="2645" b="1" i="1" dirty="0">
                <a:solidFill>
                  <a:srgbClr val="FFFFFF"/>
                </a:solidFill>
                <a:latin typeface="Calibri"/>
                <a:cs typeface="Calibri"/>
              </a:rPr>
              <a:t> </a:t>
            </a:r>
            <a:r>
              <a:rPr sz="2645" b="1" i="1" spc="-11" dirty="0">
                <a:solidFill>
                  <a:srgbClr val="FFFFFF"/>
                </a:solidFill>
                <a:latin typeface="Calibri"/>
                <a:cs typeface="Calibri"/>
              </a:rPr>
              <a:t>t</a:t>
            </a:r>
            <a:r>
              <a:rPr sz="2645" b="1" i="1" spc="-22" dirty="0">
                <a:solidFill>
                  <a:srgbClr val="FFFFFF"/>
                </a:solidFill>
                <a:latin typeface="Calibri"/>
                <a:cs typeface="Calibri"/>
              </a:rPr>
              <a:t>r</a:t>
            </a:r>
            <a:r>
              <a:rPr sz="2645" b="1" i="1" spc="-17" dirty="0">
                <a:solidFill>
                  <a:srgbClr val="FFFFFF"/>
                </a:solidFill>
                <a:latin typeface="Calibri"/>
                <a:cs typeface="Calibri"/>
              </a:rPr>
              <a:t>a</a:t>
            </a:r>
            <a:r>
              <a:rPr sz="2645" b="1" i="1" dirty="0">
                <a:solidFill>
                  <a:srgbClr val="FFFFFF"/>
                </a:solidFill>
                <a:latin typeface="Calibri"/>
                <a:cs typeface="Calibri"/>
              </a:rPr>
              <a:t> </a:t>
            </a:r>
            <a:r>
              <a:rPr sz="2645" b="1" i="1" spc="-6" dirty="0">
                <a:solidFill>
                  <a:srgbClr val="FFFFFF"/>
                </a:solidFill>
                <a:latin typeface="Calibri"/>
                <a:cs typeface="Calibri"/>
              </a:rPr>
              <a:t>un </a:t>
            </a:r>
            <a:r>
              <a:rPr sz="2645" b="1" i="1" spc="-17" dirty="0">
                <a:solidFill>
                  <a:srgbClr val="FFFFFF"/>
                </a:solidFill>
                <a:latin typeface="Calibri"/>
                <a:cs typeface="Calibri"/>
              </a:rPr>
              <a:t>p</a:t>
            </a:r>
            <a:r>
              <a:rPr sz="2645" b="1" i="1" spc="-11" dirty="0">
                <a:solidFill>
                  <a:srgbClr val="FFFFFF"/>
                </a:solidFill>
                <a:latin typeface="Calibri"/>
                <a:cs typeface="Calibri"/>
              </a:rPr>
              <a:t>a</a:t>
            </a:r>
            <a:r>
              <a:rPr sz="2645" b="1" i="1" spc="-6" dirty="0">
                <a:solidFill>
                  <a:srgbClr val="FFFFFF"/>
                </a:solidFill>
                <a:latin typeface="Calibri"/>
                <a:cs typeface="Calibri"/>
              </a:rPr>
              <a:t>ni</a:t>
            </a:r>
            <a:r>
              <a:rPr sz="2645" b="1" i="1" spc="-11" dirty="0">
                <a:solidFill>
                  <a:srgbClr val="FFFFFF"/>
                </a:solidFill>
                <a:latin typeface="Calibri"/>
                <a:cs typeface="Calibri"/>
              </a:rPr>
              <a:t>e</a:t>
            </a:r>
            <a:r>
              <a:rPr sz="2645" b="1" i="1" spc="-6" dirty="0">
                <a:solidFill>
                  <a:srgbClr val="FFFFFF"/>
                </a:solidFill>
                <a:latin typeface="Calibri"/>
                <a:cs typeface="Calibri"/>
              </a:rPr>
              <a:t>r</a:t>
            </a:r>
            <a:r>
              <a:rPr sz="2645" b="1" i="1" dirty="0">
                <a:solidFill>
                  <a:srgbClr val="FFFFFF"/>
                </a:solidFill>
                <a:latin typeface="Calibri"/>
                <a:cs typeface="Calibri"/>
              </a:rPr>
              <a:t>e</a:t>
            </a:r>
            <a:r>
              <a:rPr sz="2645" b="1" i="1" spc="-6" dirty="0">
                <a:solidFill>
                  <a:srgbClr val="FFFFFF"/>
                </a:solidFill>
                <a:latin typeface="Calibri"/>
                <a:cs typeface="Calibri"/>
              </a:rPr>
              <a:t> </a:t>
            </a:r>
            <a:r>
              <a:rPr sz="2645" b="1" i="1" spc="-11" dirty="0">
                <a:solidFill>
                  <a:srgbClr val="FFFFFF"/>
                </a:solidFill>
                <a:latin typeface="Calibri"/>
                <a:cs typeface="Calibri"/>
              </a:rPr>
              <a:t>di</a:t>
            </a:r>
            <a:r>
              <a:rPr sz="2645" b="1" i="1" dirty="0">
                <a:solidFill>
                  <a:srgbClr val="FFFFFF"/>
                </a:solidFill>
                <a:latin typeface="Calibri"/>
                <a:cs typeface="Calibri"/>
              </a:rPr>
              <a:t> </a:t>
            </a:r>
            <a:r>
              <a:rPr sz="2645" b="1" i="1" spc="-6" dirty="0">
                <a:solidFill>
                  <a:srgbClr val="FFFFFF"/>
                </a:solidFill>
                <a:latin typeface="Calibri"/>
                <a:cs typeface="Calibri"/>
              </a:rPr>
              <a:t>se</a:t>
            </a:r>
            <a:r>
              <a:rPr sz="2645" b="1" i="1" spc="11" dirty="0">
                <a:solidFill>
                  <a:srgbClr val="FFFFFF"/>
                </a:solidFill>
                <a:latin typeface="Calibri"/>
                <a:cs typeface="Calibri"/>
              </a:rPr>
              <a:t>r</a:t>
            </a:r>
            <a:r>
              <a:rPr sz="2645" b="1" i="1" spc="-6" dirty="0">
                <a:solidFill>
                  <a:srgbClr val="FFFFFF"/>
                </a:solidFill>
                <a:latin typeface="Calibri"/>
                <a:cs typeface="Calibri"/>
              </a:rPr>
              <a:t>vi</a:t>
            </a:r>
            <a:r>
              <a:rPr sz="2645" b="1" i="1" spc="6" dirty="0">
                <a:solidFill>
                  <a:srgbClr val="FFFFFF"/>
                </a:solidFill>
                <a:latin typeface="Calibri"/>
                <a:cs typeface="Calibri"/>
              </a:rPr>
              <a:t>z</a:t>
            </a:r>
            <a:r>
              <a:rPr sz="2645" b="1" i="1" spc="-11" dirty="0">
                <a:solidFill>
                  <a:srgbClr val="FFFFFF"/>
                </a:solidFill>
                <a:latin typeface="Calibri"/>
                <a:cs typeface="Calibri"/>
              </a:rPr>
              <a:t>i)</a:t>
            </a:r>
            <a:endParaRPr sz="2645" dirty="0">
              <a:latin typeface="Calibri"/>
              <a:cs typeface="Calibri"/>
            </a:endParaRPr>
          </a:p>
          <a:p>
            <a:pPr marL="13994" marR="167230">
              <a:lnSpc>
                <a:spcPts val="2909"/>
              </a:lnSpc>
              <a:spcBef>
                <a:spcPts val="1123"/>
              </a:spcBef>
              <a:buClr>
                <a:srgbClr val="FFFFFF"/>
              </a:buClr>
              <a:buFont typeface="Calibri"/>
              <a:buChar char="-"/>
              <a:tabLst>
                <a:tab pos="192419" algn="l"/>
              </a:tabLst>
            </a:pPr>
            <a:r>
              <a:rPr sz="2645" b="1" i="1" spc="-66" dirty="0" err="1">
                <a:solidFill>
                  <a:srgbClr val="FFFFFF"/>
                </a:solidFill>
                <a:latin typeface="Calibri"/>
                <a:cs typeface="Calibri"/>
              </a:rPr>
              <a:t>E</a:t>
            </a:r>
            <a:r>
              <a:rPr sz="2645" b="1" i="1" spc="6" dirty="0" err="1">
                <a:solidFill>
                  <a:srgbClr val="FFFFFF"/>
                </a:solidFill>
                <a:latin typeface="Calibri"/>
                <a:cs typeface="Calibri"/>
              </a:rPr>
              <a:t>f</a:t>
            </a:r>
            <a:r>
              <a:rPr sz="2645" b="1" i="1" spc="-17" dirty="0" err="1">
                <a:solidFill>
                  <a:srgbClr val="FFFFFF"/>
                </a:solidFill>
                <a:latin typeface="Calibri"/>
                <a:cs typeface="Calibri"/>
              </a:rPr>
              <a:t>fi</a:t>
            </a:r>
            <a:r>
              <a:rPr sz="2645" b="1" i="1" spc="-50" dirty="0" err="1">
                <a:solidFill>
                  <a:srgbClr val="FFFFFF"/>
                </a:solidFill>
                <a:latin typeface="Calibri"/>
                <a:cs typeface="Calibri"/>
              </a:rPr>
              <a:t>c</a:t>
            </a:r>
            <a:r>
              <a:rPr sz="2645" b="1" i="1" spc="-17" dirty="0" err="1">
                <a:solidFill>
                  <a:srgbClr val="FFFFFF"/>
                </a:solidFill>
                <a:latin typeface="Calibri"/>
                <a:cs typeface="Calibri"/>
              </a:rPr>
              <a:t>acia</a:t>
            </a:r>
            <a:r>
              <a:rPr sz="2645" b="1" i="1" spc="6" dirty="0">
                <a:solidFill>
                  <a:srgbClr val="FFFFFF"/>
                </a:solidFill>
                <a:latin typeface="Calibri"/>
                <a:cs typeface="Calibri"/>
              </a:rPr>
              <a:t> </a:t>
            </a:r>
            <a:r>
              <a:rPr sz="2645" b="1" i="1" spc="-28" dirty="0">
                <a:solidFill>
                  <a:srgbClr val="FFFFFF"/>
                </a:solidFill>
                <a:latin typeface="Calibri"/>
                <a:cs typeface="Calibri"/>
              </a:rPr>
              <a:t>(</a:t>
            </a:r>
            <a:r>
              <a:rPr sz="2645" b="1" i="1" spc="-17" dirty="0">
                <a:solidFill>
                  <a:srgbClr val="FFFFFF"/>
                </a:solidFill>
                <a:latin typeface="Calibri"/>
                <a:cs typeface="Calibri"/>
              </a:rPr>
              <a:t>s</a:t>
            </a:r>
            <a:r>
              <a:rPr sz="2645" b="1" i="1" spc="-28" dirty="0">
                <a:solidFill>
                  <a:srgbClr val="FFFFFF"/>
                </a:solidFill>
                <a:latin typeface="Calibri"/>
                <a:cs typeface="Calibri"/>
              </a:rPr>
              <a:t>c</a:t>
            </a:r>
            <a:r>
              <a:rPr sz="2645" b="1" i="1" spc="-17" dirty="0">
                <a:solidFill>
                  <a:srgbClr val="FFFFFF"/>
                </a:solidFill>
                <a:latin typeface="Calibri"/>
                <a:cs typeface="Calibri"/>
              </a:rPr>
              <a:t>el</a:t>
            </a:r>
            <a:r>
              <a:rPr sz="2645" b="1" i="1" spc="-50" dirty="0">
                <a:solidFill>
                  <a:srgbClr val="FFFFFF"/>
                </a:solidFill>
                <a:latin typeface="Calibri"/>
                <a:cs typeface="Calibri"/>
              </a:rPr>
              <a:t>t</a:t>
            </a:r>
            <a:r>
              <a:rPr sz="2645" b="1" i="1" dirty="0">
                <a:solidFill>
                  <a:srgbClr val="FFFFFF"/>
                </a:solidFill>
                <a:latin typeface="Calibri"/>
                <a:cs typeface="Calibri"/>
              </a:rPr>
              <a:t>e </a:t>
            </a:r>
            <a:r>
              <a:rPr sz="2645" b="1" i="1" spc="-11" dirty="0">
                <a:solidFill>
                  <a:srgbClr val="FFFFFF"/>
                </a:solidFill>
                <a:latin typeface="Calibri"/>
                <a:cs typeface="Calibri"/>
              </a:rPr>
              <a:t>c</a:t>
            </a:r>
            <a:r>
              <a:rPr sz="2645" b="1" i="1" spc="-33" dirty="0">
                <a:solidFill>
                  <a:srgbClr val="FFFFFF"/>
                </a:solidFill>
                <a:latin typeface="Calibri"/>
                <a:cs typeface="Calibri"/>
              </a:rPr>
              <a:t>h</a:t>
            </a:r>
            <a:r>
              <a:rPr sz="2645" b="1" i="1" dirty="0">
                <a:solidFill>
                  <a:srgbClr val="FFFFFF"/>
                </a:solidFill>
                <a:latin typeface="Calibri"/>
                <a:cs typeface="Calibri"/>
              </a:rPr>
              <a:t>e</a:t>
            </a:r>
            <a:r>
              <a:rPr sz="2645" b="1" i="1" spc="17" dirty="0">
                <a:solidFill>
                  <a:srgbClr val="FFFFFF"/>
                </a:solidFill>
                <a:latin typeface="Calibri"/>
                <a:cs typeface="Calibri"/>
              </a:rPr>
              <a:t> </a:t>
            </a:r>
            <a:r>
              <a:rPr sz="2645" b="1" i="1" spc="-22" dirty="0" err="1">
                <a:solidFill>
                  <a:srgbClr val="FFFFFF"/>
                </a:solidFill>
                <a:latin typeface="Calibri"/>
                <a:cs typeface="Calibri"/>
              </a:rPr>
              <a:t>f</a:t>
            </a:r>
            <a:r>
              <a:rPr sz="2645" b="1" i="1" spc="-11" dirty="0" err="1">
                <a:solidFill>
                  <a:srgbClr val="FFFFFF"/>
                </a:solidFill>
                <a:latin typeface="Calibri"/>
                <a:cs typeface="Calibri"/>
              </a:rPr>
              <a:t>acil</a:t>
            </a:r>
            <a:r>
              <a:rPr sz="2645" b="1" i="1" spc="-17" dirty="0" err="1">
                <a:solidFill>
                  <a:srgbClr val="FFFFFF"/>
                </a:solidFill>
                <a:latin typeface="Calibri"/>
                <a:cs typeface="Calibri"/>
              </a:rPr>
              <a:t>i</a:t>
            </a:r>
            <a:r>
              <a:rPr sz="2645" b="1" i="1" spc="-11" dirty="0" err="1">
                <a:solidFill>
                  <a:srgbClr val="FFFFFF"/>
                </a:solidFill>
                <a:latin typeface="Calibri"/>
                <a:cs typeface="Calibri"/>
              </a:rPr>
              <a:t>ti</a:t>
            </a:r>
            <a:r>
              <a:rPr sz="2645" b="1" i="1" spc="-33" dirty="0" err="1">
                <a:solidFill>
                  <a:srgbClr val="FFFFFF"/>
                </a:solidFill>
                <a:latin typeface="Calibri"/>
                <a:cs typeface="Calibri"/>
              </a:rPr>
              <a:t>n</a:t>
            </a:r>
            <a:r>
              <a:rPr sz="2645" b="1" i="1" dirty="0" err="1">
                <a:solidFill>
                  <a:srgbClr val="FFFFFF"/>
                </a:solidFill>
                <a:latin typeface="Calibri"/>
                <a:cs typeface="Calibri"/>
              </a:rPr>
              <a:t>o</a:t>
            </a:r>
            <a:r>
              <a:rPr sz="2645" b="1" i="1" dirty="0">
                <a:solidFill>
                  <a:srgbClr val="FFFFFF"/>
                </a:solidFill>
                <a:latin typeface="Calibri"/>
                <a:cs typeface="Calibri"/>
              </a:rPr>
              <a:t> </a:t>
            </a:r>
            <a:r>
              <a:rPr sz="2645" b="1" i="1" spc="-11" dirty="0">
                <a:solidFill>
                  <a:srgbClr val="FFFFFF"/>
                </a:solidFill>
                <a:latin typeface="Calibri"/>
                <a:cs typeface="Calibri"/>
              </a:rPr>
              <a:t>la</a:t>
            </a:r>
            <a:r>
              <a:rPr sz="2645" b="1" i="1" spc="-6" dirty="0">
                <a:solidFill>
                  <a:srgbClr val="FFFFFF"/>
                </a:solidFill>
                <a:latin typeface="Calibri"/>
                <a:cs typeface="Calibri"/>
              </a:rPr>
              <a:t> </a:t>
            </a:r>
            <a:r>
              <a:rPr sz="2645" b="1" i="1" spc="-44" dirty="0">
                <a:solidFill>
                  <a:srgbClr val="FFFFFF"/>
                </a:solidFill>
                <a:latin typeface="Calibri"/>
                <a:cs typeface="Calibri"/>
              </a:rPr>
              <a:t>c</a:t>
            </a:r>
            <a:r>
              <a:rPr sz="2645" b="1" i="1" spc="-6" dirty="0">
                <a:solidFill>
                  <a:srgbClr val="FFFFFF"/>
                </a:solidFill>
                <a:latin typeface="Calibri"/>
                <a:cs typeface="Calibri"/>
              </a:rPr>
              <a:t>o</a:t>
            </a:r>
            <a:r>
              <a:rPr sz="2645" b="1" i="1" spc="-17" dirty="0">
                <a:solidFill>
                  <a:srgbClr val="FFFFFF"/>
                </a:solidFill>
                <a:latin typeface="Calibri"/>
                <a:cs typeface="Calibri"/>
              </a:rPr>
              <a:t>n</a:t>
            </a:r>
            <a:r>
              <a:rPr sz="2645" b="1" i="1" spc="-11" dirty="0">
                <a:solidFill>
                  <a:srgbClr val="FFFFFF"/>
                </a:solidFill>
                <a:latin typeface="Calibri"/>
                <a:cs typeface="Calibri"/>
              </a:rPr>
              <a:t>c</a:t>
            </a:r>
            <a:r>
              <a:rPr sz="2645" b="1" i="1" spc="-22" dirty="0">
                <a:solidFill>
                  <a:srgbClr val="FFFFFF"/>
                </a:solidFill>
                <a:latin typeface="Calibri"/>
                <a:cs typeface="Calibri"/>
              </a:rPr>
              <a:t>i</a:t>
            </a:r>
            <a:r>
              <a:rPr sz="2645" b="1" i="1" dirty="0">
                <a:solidFill>
                  <a:srgbClr val="FFFFFF"/>
                </a:solidFill>
                <a:latin typeface="Calibri"/>
                <a:cs typeface="Calibri"/>
              </a:rPr>
              <a:t>liazione</a:t>
            </a:r>
            <a:r>
              <a:rPr sz="2645" b="1" i="1" spc="11" dirty="0">
                <a:solidFill>
                  <a:srgbClr val="FFFFFF"/>
                </a:solidFill>
                <a:latin typeface="Calibri"/>
                <a:cs typeface="Calibri"/>
              </a:rPr>
              <a:t> </a:t>
            </a:r>
            <a:r>
              <a:rPr sz="2645" b="1" i="1" spc="-17" dirty="0">
                <a:solidFill>
                  <a:srgbClr val="FFFFFF"/>
                </a:solidFill>
                <a:latin typeface="Calibri"/>
                <a:cs typeface="Calibri"/>
              </a:rPr>
              <a:t>vi</a:t>
            </a:r>
            <a:r>
              <a:rPr sz="2645" b="1" i="1" spc="-44" dirty="0">
                <a:solidFill>
                  <a:srgbClr val="FFFFFF"/>
                </a:solidFill>
                <a:latin typeface="Calibri"/>
                <a:cs typeface="Calibri"/>
              </a:rPr>
              <a:t>t</a:t>
            </a:r>
            <a:r>
              <a:rPr sz="2645" b="1" i="1" spc="-17" dirty="0">
                <a:solidFill>
                  <a:srgbClr val="FFFFFF"/>
                </a:solidFill>
                <a:latin typeface="Calibri"/>
                <a:cs typeface="Calibri"/>
              </a:rPr>
              <a:t>a/la</a:t>
            </a:r>
            <a:r>
              <a:rPr sz="2645" b="1" i="1" spc="-28" dirty="0">
                <a:solidFill>
                  <a:srgbClr val="FFFFFF"/>
                </a:solidFill>
                <a:latin typeface="Calibri"/>
                <a:cs typeface="Calibri"/>
              </a:rPr>
              <a:t>v</a:t>
            </a:r>
            <a:r>
              <a:rPr sz="2645" b="1" i="1" spc="-6" dirty="0">
                <a:solidFill>
                  <a:srgbClr val="FFFFFF"/>
                </a:solidFill>
                <a:latin typeface="Calibri"/>
                <a:cs typeface="Calibri"/>
              </a:rPr>
              <a:t>o</a:t>
            </a:r>
            <a:r>
              <a:rPr sz="2645" b="1" i="1" spc="-11" dirty="0">
                <a:solidFill>
                  <a:srgbClr val="FFFFFF"/>
                </a:solidFill>
                <a:latin typeface="Calibri"/>
                <a:cs typeface="Calibri"/>
              </a:rPr>
              <a:t>r</a:t>
            </a:r>
            <a:r>
              <a:rPr sz="2645" b="1" i="1" dirty="0">
                <a:solidFill>
                  <a:srgbClr val="FFFFFF"/>
                </a:solidFill>
                <a:latin typeface="Calibri"/>
                <a:cs typeface="Calibri"/>
              </a:rPr>
              <a:t>o per</a:t>
            </a:r>
            <a:r>
              <a:rPr sz="2645" b="1" i="1" spc="-6" dirty="0">
                <a:solidFill>
                  <a:srgbClr val="FFFFFF"/>
                </a:solidFill>
                <a:latin typeface="Calibri"/>
                <a:cs typeface="Calibri"/>
              </a:rPr>
              <a:t> </a:t>
            </a:r>
            <a:r>
              <a:rPr sz="2645" b="1" i="1" spc="-22" dirty="0" err="1">
                <a:solidFill>
                  <a:srgbClr val="FFFFFF"/>
                </a:solidFill>
                <a:latin typeface="Calibri"/>
                <a:cs typeface="Calibri"/>
              </a:rPr>
              <a:t>i</a:t>
            </a:r>
            <a:r>
              <a:rPr sz="2645" b="1" i="1" spc="-11" dirty="0" err="1">
                <a:solidFill>
                  <a:srgbClr val="FFFFFF"/>
                </a:solidFill>
                <a:latin typeface="Calibri"/>
                <a:cs typeface="Calibri"/>
              </a:rPr>
              <a:t>l</a:t>
            </a:r>
            <a:r>
              <a:rPr sz="2645" b="1" i="1" dirty="0">
                <a:solidFill>
                  <a:srgbClr val="FFFFFF"/>
                </a:solidFill>
                <a:latin typeface="Calibri"/>
                <a:cs typeface="Calibri"/>
              </a:rPr>
              <a:t> </a:t>
            </a:r>
            <a:r>
              <a:rPr sz="2645" b="1" i="1" spc="-6" dirty="0" err="1">
                <a:solidFill>
                  <a:srgbClr val="FFFFFF"/>
                </a:solidFill>
                <a:latin typeface="Calibri"/>
                <a:cs typeface="Calibri"/>
              </a:rPr>
              <a:t>d</a:t>
            </a:r>
            <a:r>
              <a:rPr sz="2645" b="1" i="1" dirty="0" err="1">
                <a:solidFill>
                  <a:srgbClr val="FFFFFF"/>
                </a:solidFill>
                <a:latin typeface="Calibri"/>
                <a:cs typeface="Calibri"/>
              </a:rPr>
              <a:t>ipende</a:t>
            </a:r>
            <a:r>
              <a:rPr sz="2645" b="1" i="1" spc="-44" dirty="0" err="1">
                <a:solidFill>
                  <a:srgbClr val="FFFFFF"/>
                </a:solidFill>
                <a:latin typeface="Calibri"/>
                <a:cs typeface="Calibri"/>
              </a:rPr>
              <a:t>nt</a:t>
            </a:r>
            <a:r>
              <a:rPr sz="2645" b="1" i="1" spc="-17" dirty="0" err="1">
                <a:solidFill>
                  <a:srgbClr val="FFFFFF"/>
                </a:solidFill>
                <a:latin typeface="Calibri"/>
                <a:cs typeface="Calibri"/>
              </a:rPr>
              <a:t>e</a:t>
            </a:r>
            <a:r>
              <a:rPr lang="it-IT" sz="2645" b="1" i="1" spc="-17" dirty="0">
                <a:solidFill>
                  <a:srgbClr val="FFFFFF"/>
                </a:solidFill>
                <a:latin typeface="Calibri"/>
                <a:cs typeface="Calibri"/>
              </a:rPr>
              <a:t>, che migliorino il suo potere di spesa</a:t>
            </a:r>
            <a:r>
              <a:rPr sz="2645" b="1" i="1" spc="-17" dirty="0">
                <a:solidFill>
                  <a:srgbClr val="FFFFFF"/>
                </a:solidFill>
                <a:latin typeface="Calibri"/>
                <a:cs typeface="Calibri"/>
              </a:rPr>
              <a:t>)</a:t>
            </a:r>
            <a:endParaRPr sz="2645" dirty="0">
              <a:latin typeface="Calibri"/>
              <a:cs typeface="Calibri"/>
            </a:endParaRPr>
          </a:p>
        </p:txBody>
      </p:sp>
    </p:spTree>
    <p:extLst>
      <p:ext uri="{BB962C8B-B14F-4D97-AF65-F5344CB8AC3E}">
        <p14:creationId xmlns:p14="http://schemas.microsoft.com/office/powerpoint/2010/main" val="3640388050"/>
      </p:ext>
    </p:extLst>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5916" y="150932"/>
            <a:ext cx="1459244" cy="6827718"/>
          </a:xfrm>
          <a:prstGeom prst="rect">
            <a:avLst/>
          </a:prstGeom>
          <a:blipFill>
            <a:blip r:embed="rId3" cstate="print"/>
            <a:stretch>
              <a:fillRect/>
            </a:stretch>
          </a:blipFill>
        </p:spPr>
        <p:txBody>
          <a:bodyPr wrap="square" lIns="0" tIns="0" rIns="0" bIns="0" rtlCol="0"/>
          <a:lstStyle/>
          <a:p>
            <a:endParaRPr sz="1983"/>
          </a:p>
        </p:txBody>
      </p:sp>
      <p:sp>
        <p:nvSpPr>
          <p:cNvPr id="3" name="object 3"/>
          <p:cNvSpPr/>
          <p:nvPr/>
        </p:nvSpPr>
        <p:spPr>
          <a:xfrm>
            <a:off x="2732590" y="591551"/>
            <a:ext cx="5890710" cy="1405509"/>
          </a:xfrm>
          <a:prstGeom prst="rect">
            <a:avLst/>
          </a:prstGeom>
          <a:solidFill>
            <a:schemeClr val="accent5">
              <a:lumMod val="25000"/>
            </a:schemeClr>
          </a:solidFill>
        </p:spPr>
        <p:txBody>
          <a:bodyPr wrap="square" lIns="0" tIns="0" rIns="0" bIns="0" rtlCol="0"/>
          <a:lstStyle/>
          <a:p>
            <a:endParaRPr sz="1983"/>
          </a:p>
        </p:txBody>
      </p:sp>
      <p:sp>
        <p:nvSpPr>
          <p:cNvPr id="4" name="object 4"/>
          <p:cNvSpPr txBox="1"/>
          <p:nvPr/>
        </p:nvSpPr>
        <p:spPr>
          <a:xfrm>
            <a:off x="3639508" y="804392"/>
            <a:ext cx="4763815" cy="897682"/>
          </a:xfrm>
          <a:prstGeom prst="rect">
            <a:avLst/>
          </a:prstGeom>
        </p:spPr>
        <p:txBody>
          <a:bodyPr vert="horz" wrap="square" lIns="0" tIns="0" rIns="0" bIns="0" rtlCol="0">
            <a:spAutoFit/>
          </a:bodyPr>
          <a:lstStyle/>
          <a:p>
            <a:pPr marL="13994" marR="5598">
              <a:lnSpc>
                <a:spcPts val="3504"/>
              </a:lnSpc>
            </a:pPr>
            <a:r>
              <a:rPr sz="3196" dirty="0">
                <a:solidFill>
                  <a:srgbClr val="FFFFFF"/>
                </a:solidFill>
                <a:latin typeface="Calibri"/>
                <a:cs typeface="Calibri"/>
              </a:rPr>
              <a:t>A</a:t>
            </a:r>
            <a:r>
              <a:rPr sz="3196" spc="-50" dirty="0">
                <a:solidFill>
                  <a:srgbClr val="FFFFFF"/>
                </a:solidFill>
                <a:latin typeface="Calibri"/>
                <a:cs typeface="Calibri"/>
              </a:rPr>
              <a:t>r</a:t>
            </a:r>
            <a:r>
              <a:rPr sz="3196" dirty="0">
                <a:solidFill>
                  <a:srgbClr val="FFFFFF"/>
                </a:solidFill>
                <a:latin typeface="Calibri"/>
                <a:cs typeface="Calibri"/>
              </a:rPr>
              <a:t>ee</a:t>
            </a:r>
            <a:r>
              <a:rPr sz="3196" spc="-17" dirty="0">
                <a:solidFill>
                  <a:srgbClr val="FFFFFF"/>
                </a:solidFill>
                <a:latin typeface="Calibri"/>
                <a:cs typeface="Calibri"/>
              </a:rPr>
              <a:t> </a:t>
            </a:r>
            <a:r>
              <a:rPr sz="3196" spc="-33" dirty="0" err="1">
                <a:solidFill>
                  <a:srgbClr val="FFFFFF"/>
                </a:solidFill>
                <a:latin typeface="Calibri"/>
                <a:cs typeface="Calibri"/>
              </a:rPr>
              <a:t>c</a:t>
            </a:r>
            <a:r>
              <a:rPr sz="3196" dirty="0" err="1">
                <a:solidFill>
                  <a:srgbClr val="FFFFFF"/>
                </a:solidFill>
                <a:latin typeface="Calibri"/>
                <a:cs typeface="Calibri"/>
              </a:rPr>
              <a:t>o</a:t>
            </a:r>
            <a:r>
              <a:rPr sz="3196" spc="6" dirty="0" err="1">
                <a:solidFill>
                  <a:srgbClr val="FFFFFF"/>
                </a:solidFill>
                <a:latin typeface="Calibri"/>
                <a:cs typeface="Calibri"/>
              </a:rPr>
              <a:t>i</a:t>
            </a:r>
            <a:r>
              <a:rPr sz="3196" spc="-55" dirty="0" err="1">
                <a:solidFill>
                  <a:srgbClr val="FFFFFF"/>
                </a:solidFill>
                <a:latin typeface="Calibri"/>
                <a:cs typeface="Calibri"/>
              </a:rPr>
              <a:t>n</a:t>
            </a:r>
            <a:r>
              <a:rPr sz="3196" spc="-33" dirty="0" err="1">
                <a:solidFill>
                  <a:srgbClr val="FFFFFF"/>
                </a:solidFill>
                <a:latin typeface="Calibri"/>
                <a:cs typeface="Calibri"/>
              </a:rPr>
              <a:t>v</a:t>
            </a:r>
            <a:r>
              <a:rPr sz="3196" dirty="0" err="1">
                <a:solidFill>
                  <a:srgbClr val="FFFFFF"/>
                </a:solidFill>
                <a:latin typeface="Calibri"/>
                <a:cs typeface="Calibri"/>
              </a:rPr>
              <a:t>o</a:t>
            </a:r>
            <a:r>
              <a:rPr sz="3196" spc="6" dirty="0" err="1">
                <a:solidFill>
                  <a:srgbClr val="FFFFFF"/>
                </a:solidFill>
                <a:latin typeface="Calibri"/>
                <a:cs typeface="Calibri"/>
              </a:rPr>
              <a:t>l</a:t>
            </a:r>
            <a:r>
              <a:rPr sz="3196" spc="-44" dirty="0" err="1">
                <a:solidFill>
                  <a:srgbClr val="FFFFFF"/>
                </a:solidFill>
                <a:latin typeface="Calibri"/>
                <a:cs typeface="Calibri"/>
              </a:rPr>
              <a:t>t</a:t>
            </a:r>
            <a:r>
              <a:rPr sz="3196" dirty="0" err="1">
                <a:solidFill>
                  <a:srgbClr val="FFFFFF"/>
                </a:solidFill>
                <a:latin typeface="Calibri"/>
                <a:cs typeface="Calibri"/>
              </a:rPr>
              <a:t>e</a:t>
            </a:r>
            <a:r>
              <a:rPr sz="3196" spc="-33" dirty="0">
                <a:solidFill>
                  <a:srgbClr val="FFFFFF"/>
                </a:solidFill>
                <a:latin typeface="Calibri"/>
                <a:cs typeface="Calibri"/>
              </a:rPr>
              <a:t> </a:t>
            </a:r>
            <a:r>
              <a:rPr sz="3196" dirty="0" err="1">
                <a:solidFill>
                  <a:srgbClr val="FFFFFF"/>
                </a:solidFill>
                <a:latin typeface="Calibri"/>
                <a:cs typeface="Calibri"/>
              </a:rPr>
              <a:t>nell</a:t>
            </a:r>
            <a:r>
              <a:rPr lang="it-IT" sz="3196" dirty="0">
                <a:solidFill>
                  <a:srgbClr val="FFFFFF"/>
                </a:solidFill>
                <a:latin typeface="Calibri"/>
                <a:cs typeface="Calibri"/>
              </a:rPr>
              <a:t>a</a:t>
            </a:r>
            <a:r>
              <a:rPr sz="3196" dirty="0">
                <a:solidFill>
                  <a:srgbClr val="FFFFFF"/>
                </a:solidFill>
                <a:latin typeface="Calibri"/>
                <a:cs typeface="Calibri"/>
              </a:rPr>
              <a:t> </a:t>
            </a:r>
            <a:r>
              <a:rPr sz="3196" dirty="0" err="1">
                <a:solidFill>
                  <a:srgbClr val="FFFFFF"/>
                </a:solidFill>
                <a:latin typeface="Calibri"/>
                <a:cs typeface="Calibri"/>
              </a:rPr>
              <a:t>implem</a:t>
            </a:r>
            <a:r>
              <a:rPr sz="3196" spc="-22" dirty="0" err="1">
                <a:solidFill>
                  <a:srgbClr val="FFFFFF"/>
                </a:solidFill>
                <a:latin typeface="Calibri"/>
                <a:cs typeface="Calibri"/>
              </a:rPr>
              <a:t>e</a:t>
            </a:r>
            <a:r>
              <a:rPr sz="3196" spc="-28" dirty="0" err="1">
                <a:solidFill>
                  <a:srgbClr val="FFFFFF"/>
                </a:solidFill>
                <a:latin typeface="Calibri"/>
                <a:cs typeface="Calibri"/>
              </a:rPr>
              <a:t>n</a:t>
            </a:r>
            <a:r>
              <a:rPr sz="3196" spc="-44" dirty="0" err="1">
                <a:solidFill>
                  <a:srgbClr val="FFFFFF"/>
                </a:solidFill>
                <a:latin typeface="Calibri"/>
                <a:cs typeface="Calibri"/>
              </a:rPr>
              <a:t>t</a:t>
            </a:r>
            <a:r>
              <a:rPr sz="3196" dirty="0" err="1">
                <a:solidFill>
                  <a:srgbClr val="FFFFFF"/>
                </a:solidFill>
                <a:latin typeface="Calibri"/>
                <a:cs typeface="Calibri"/>
              </a:rPr>
              <a:t>az</a:t>
            </a:r>
            <a:r>
              <a:rPr sz="3196" spc="6" dirty="0" err="1">
                <a:solidFill>
                  <a:srgbClr val="FFFFFF"/>
                </a:solidFill>
                <a:latin typeface="Calibri"/>
                <a:cs typeface="Calibri"/>
              </a:rPr>
              <a:t>i</a:t>
            </a:r>
            <a:r>
              <a:rPr sz="3196" spc="-6" dirty="0" err="1">
                <a:solidFill>
                  <a:srgbClr val="FFFFFF"/>
                </a:solidFill>
                <a:latin typeface="Calibri"/>
                <a:cs typeface="Calibri"/>
              </a:rPr>
              <a:t>on</a:t>
            </a:r>
            <a:r>
              <a:rPr sz="3196" dirty="0" err="1">
                <a:solidFill>
                  <a:srgbClr val="FFFFFF"/>
                </a:solidFill>
                <a:latin typeface="Calibri"/>
                <a:cs typeface="Calibri"/>
              </a:rPr>
              <a:t>e</a:t>
            </a:r>
            <a:r>
              <a:rPr sz="3196" spc="-39" dirty="0">
                <a:solidFill>
                  <a:srgbClr val="FFFFFF"/>
                </a:solidFill>
                <a:latin typeface="Calibri"/>
                <a:cs typeface="Calibri"/>
              </a:rPr>
              <a:t> </a:t>
            </a:r>
            <a:r>
              <a:rPr sz="3196" spc="-6" dirty="0">
                <a:solidFill>
                  <a:srgbClr val="FFFFFF"/>
                </a:solidFill>
                <a:latin typeface="Calibri"/>
                <a:cs typeface="Calibri"/>
              </a:rPr>
              <a:t>de</a:t>
            </a:r>
            <a:r>
              <a:rPr sz="3196" dirty="0">
                <a:solidFill>
                  <a:srgbClr val="FFFFFF"/>
                </a:solidFill>
                <a:latin typeface="Calibri"/>
                <a:cs typeface="Calibri"/>
              </a:rPr>
              <a:t>l</a:t>
            </a:r>
            <a:r>
              <a:rPr sz="3196" spc="-6" dirty="0">
                <a:solidFill>
                  <a:srgbClr val="FFFFFF"/>
                </a:solidFill>
                <a:latin typeface="Calibri"/>
                <a:cs typeface="Calibri"/>
              </a:rPr>
              <a:t> piano</a:t>
            </a:r>
            <a:endParaRPr sz="3196" dirty="0">
              <a:latin typeface="Calibri"/>
              <a:cs typeface="Calibri"/>
            </a:endParaRPr>
          </a:p>
        </p:txBody>
      </p:sp>
      <p:sp>
        <p:nvSpPr>
          <p:cNvPr id="5" name="object 5"/>
          <p:cNvSpPr/>
          <p:nvPr/>
        </p:nvSpPr>
        <p:spPr>
          <a:xfrm>
            <a:off x="2040751" y="514307"/>
            <a:ext cx="1482753" cy="1484431"/>
          </a:xfrm>
          <a:prstGeom prst="rect">
            <a:avLst/>
          </a:prstGeom>
          <a:blipFill>
            <a:blip r:embed="rId4" cstate="print"/>
            <a:stretch>
              <a:fillRect/>
            </a:stretch>
          </a:blipFill>
        </p:spPr>
        <p:txBody>
          <a:bodyPr wrap="square" lIns="0" tIns="0" rIns="0" bIns="0" rtlCol="0"/>
          <a:lstStyle/>
          <a:p>
            <a:endParaRPr sz="1983"/>
          </a:p>
        </p:txBody>
      </p:sp>
      <p:sp>
        <p:nvSpPr>
          <p:cNvPr id="6" name="object 6"/>
          <p:cNvSpPr/>
          <p:nvPr/>
        </p:nvSpPr>
        <p:spPr>
          <a:xfrm>
            <a:off x="3362297" y="2306037"/>
            <a:ext cx="5044384" cy="1195606"/>
          </a:xfrm>
          <a:prstGeom prst="rect">
            <a:avLst/>
          </a:prstGeom>
          <a:solidFill>
            <a:schemeClr val="accent5">
              <a:lumMod val="25000"/>
            </a:schemeClr>
          </a:solidFill>
        </p:spPr>
        <p:txBody>
          <a:bodyPr wrap="square" lIns="0" tIns="0" rIns="0" bIns="0" rtlCol="0"/>
          <a:lstStyle/>
          <a:p>
            <a:endParaRPr sz="1983"/>
          </a:p>
        </p:txBody>
      </p:sp>
      <p:sp>
        <p:nvSpPr>
          <p:cNvPr id="7" name="object 7"/>
          <p:cNvSpPr txBox="1"/>
          <p:nvPr/>
        </p:nvSpPr>
        <p:spPr>
          <a:xfrm>
            <a:off x="4270763" y="2424670"/>
            <a:ext cx="3376636" cy="491801"/>
          </a:xfrm>
          <a:prstGeom prst="rect">
            <a:avLst/>
          </a:prstGeom>
        </p:spPr>
        <p:txBody>
          <a:bodyPr vert="horz" wrap="square" lIns="0" tIns="0" rIns="0" bIns="0" rtlCol="0">
            <a:spAutoFit/>
          </a:bodyPr>
          <a:lstStyle/>
          <a:p>
            <a:pPr marL="13994"/>
            <a:r>
              <a:rPr sz="3196" dirty="0">
                <a:solidFill>
                  <a:srgbClr val="FFFFFF"/>
                </a:solidFill>
                <a:latin typeface="Calibri"/>
                <a:cs typeface="Calibri"/>
              </a:rPr>
              <a:t>Ruolo</a:t>
            </a:r>
            <a:r>
              <a:rPr sz="3196" spc="-22" dirty="0">
                <a:solidFill>
                  <a:srgbClr val="FFFFFF"/>
                </a:solidFill>
                <a:latin typeface="Calibri"/>
                <a:cs typeface="Calibri"/>
              </a:rPr>
              <a:t> </a:t>
            </a:r>
            <a:r>
              <a:rPr sz="3196" spc="-6" dirty="0">
                <a:solidFill>
                  <a:srgbClr val="FFFFFF"/>
                </a:solidFill>
                <a:latin typeface="Calibri"/>
                <a:cs typeface="Calibri"/>
              </a:rPr>
              <a:t>de</a:t>
            </a:r>
            <a:r>
              <a:rPr sz="3196" dirty="0">
                <a:solidFill>
                  <a:srgbClr val="FFFFFF"/>
                </a:solidFill>
                <a:latin typeface="Calibri"/>
                <a:cs typeface="Calibri"/>
              </a:rPr>
              <a:t>i</a:t>
            </a:r>
            <a:r>
              <a:rPr sz="3196" spc="-6" dirty="0">
                <a:solidFill>
                  <a:srgbClr val="FFFFFF"/>
                </a:solidFill>
                <a:latin typeface="Calibri"/>
                <a:cs typeface="Calibri"/>
              </a:rPr>
              <a:t> </a:t>
            </a:r>
            <a:r>
              <a:rPr sz="3196" spc="-33" dirty="0">
                <a:solidFill>
                  <a:srgbClr val="FFFFFF"/>
                </a:solidFill>
                <a:latin typeface="Calibri"/>
                <a:cs typeface="Calibri"/>
              </a:rPr>
              <a:t>c</a:t>
            </a:r>
            <a:r>
              <a:rPr sz="3196" spc="-6" dirty="0">
                <a:solidFill>
                  <a:srgbClr val="FFFFFF"/>
                </a:solidFill>
                <a:latin typeface="Calibri"/>
                <a:cs typeface="Calibri"/>
              </a:rPr>
              <a:t>on</a:t>
            </a:r>
            <a:r>
              <a:rPr sz="3196" spc="6" dirty="0">
                <a:solidFill>
                  <a:srgbClr val="FFFFFF"/>
                </a:solidFill>
                <a:latin typeface="Calibri"/>
                <a:cs typeface="Calibri"/>
              </a:rPr>
              <a:t>s</a:t>
            </a:r>
            <a:r>
              <a:rPr sz="3196" spc="-6" dirty="0">
                <a:solidFill>
                  <a:srgbClr val="FFFFFF"/>
                </a:solidFill>
                <a:latin typeface="Calibri"/>
                <a:cs typeface="Calibri"/>
              </a:rPr>
              <a:t>ule</a:t>
            </a:r>
            <a:r>
              <a:rPr sz="3196" spc="-28" dirty="0">
                <a:solidFill>
                  <a:srgbClr val="FFFFFF"/>
                </a:solidFill>
                <a:latin typeface="Calibri"/>
                <a:cs typeface="Calibri"/>
              </a:rPr>
              <a:t>n</a:t>
            </a:r>
            <a:r>
              <a:rPr sz="3196" dirty="0">
                <a:solidFill>
                  <a:srgbClr val="FFFFFF"/>
                </a:solidFill>
                <a:latin typeface="Calibri"/>
                <a:cs typeface="Calibri"/>
              </a:rPr>
              <a:t>ti</a:t>
            </a:r>
            <a:endParaRPr sz="3196" dirty="0">
              <a:latin typeface="Calibri"/>
              <a:cs typeface="Calibri"/>
            </a:endParaRPr>
          </a:p>
        </p:txBody>
      </p:sp>
      <p:sp>
        <p:nvSpPr>
          <p:cNvPr id="8" name="object 8"/>
          <p:cNvSpPr/>
          <p:nvPr/>
        </p:nvSpPr>
        <p:spPr>
          <a:xfrm>
            <a:off x="2668779" y="2161624"/>
            <a:ext cx="1484432" cy="1484431"/>
          </a:xfrm>
          <a:prstGeom prst="rect">
            <a:avLst/>
          </a:prstGeom>
          <a:blipFill>
            <a:blip r:embed="rId5" cstate="print"/>
            <a:stretch>
              <a:fillRect/>
            </a:stretch>
          </a:blipFill>
        </p:spPr>
        <p:txBody>
          <a:bodyPr wrap="square" lIns="0" tIns="0" rIns="0" bIns="0" rtlCol="0"/>
          <a:lstStyle/>
          <a:p>
            <a:endParaRPr sz="1983"/>
          </a:p>
        </p:txBody>
      </p:sp>
      <p:sp>
        <p:nvSpPr>
          <p:cNvPr id="9" name="object 9"/>
          <p:cNvSpPr/>
          <p:nvPr/>
        </p:nvSpPr>
        <p:spPr>
          <a:xfrm>
            <a:off x="3365657" y="3761922"/>
            <a:ext cx="5037667" cy="1578469"/>
          </a:xfrm>
          <a:prstGeom prst="rect">
            <a:avLst/>
          </a:prstGeom>
          <a:solidFill>
            <a:schemeClr val="accent5">
              <a:lumMod val="25000"/>
            </a:schemeClr>
          </a:solidFill>
        </p:spPr>
        <p:txBody>
          <a:bodyPr wrap="square" lIns="0" tIns="0" rIns="0" bIns="0" rtlCol="0"/>
          <a:lstStyle/>
          <a:p>
            <a:endParaRPr sz="1983"/>
          </a:p>
        </p:txBody>
      </p:sp>
      <p:sp>
        <p:nvSpPr>
          <p:cNvPr id="10" name="object 10"/>
          <p:cNvSpPr txBox="1"/>
          <p:nvPr/>
        </p:nvSpPr>
        <p:spPr>
          <a:xfrm>
            <a:off x="4231937" y="4032034"/>
            <a:ext cx="4131167" cy="983603"/>
          </a:xfrm>
          <a:prstGeom prst="rect">
            <a:avLst/>
          </a:prstGeom>
        </p:spPr>
        <p:txBody>
          <a:bodyPr vert="horz" wrap="square" lIns="0" tIns="0" rIns="0" bIns="0" rtlCol="0">
            <a:spAutoFit/>
          </a:bodyPr>
          <a:lstStyle/>
          <a:p>
            <a:pPr marL="13994"/>
            <a:r>
              <a:rPr sz="3196" spc="-6" dirty="0" err="1">
                <a:solidFill>
                  <a:srgbClr val="FFFFFF"/>
                </a:solidFill>
                <a:latin typeface="Calibri"/>
                <a:cs typeface="Calibri"/>
              </a:rPr>
              <a:t>St</a:t>
            </a:r>
            <a:r>
              <a:rPr sz="3196" spc="-72" dirty="0" err="1">
                <a:solidFill>
                  <a:srgbClr val="FFFFFF"/>
                </a:solidFill>
                <a:latin typeface="Calibri"/>
                <a:cs typeface="Calibri"/>
              </a:rPr>
              <a:t>r</a:t>
            </a:r>
            <a:r>
              <a:rPr sz="3196" spc="-28" dirty="0" err="1">
                <a:solidFill>
                  <a:srgbClr val="FFFFFF"/>
                </a:solidFill>
                <a:latin typeface="Calibri"/>
                <a:cs typeface="Calibri"/>
              </a:rPr>
              <a:t>a</a:t>
            </a:r>
            <a:r>
              <a:rPr sz="3196" spc="-44" dirty="0" err="1">
                <a:solidFill>
                  <a:srgbClr val="FFFFFF"/>
                </a:solidFill>
                <a:latin typeface="Calibri"/>
                <a:cs typeface="Calibri"/>
              </a:rPr>
              <a:t>t</a:t>
            </a:r>
            <a:r>
              <a:rPr sz="3196" dirty="0" err="1">
                <a:solidFill>
                  <a:srgbClr val="FFFFFF"/>
                </a:solidFill>
                <a:latin typeface="Calibri"/>
                <a:cs typeface="Calibri"/>
              </a:rPr>
              <a:t>egia</a:t>
            </a:r>
            <a:r>
              <a:rPr lang="it-IT" sz="3196" dirty="0">
                <a:solidFill>
                  <a:srgbClr val="FFFFFF"/>
                </a:solidFill>
                <a:latin typeface="Calibri"/>
                <a:cs typeface="Calibri"/>
              </a:rPr>
              <a:t>: come e tramite chi </a:t>
            </a:r>
            <a:r>
              <a:rPr lang="it-IT" sz="3196" dirty="0" err="1">
                <a:solidFill>
                  <a:srgbClr val="FFFFFF"/>
                </a:solidFill>
                <a:latin typeface="Calibri"/>
                <a:cs typeface="Calibri"/>
              </a:rPr>
              <a:t>attualro</a:t>
            </a:r>
            <a:endParaRPr sz="3196" dirty="0">
              <a:latin typeface="Calibri"/>
              <a:cs typeface="Calibri"/>
            </a:endParaRPr>
          </a:p>
        </p:txBody>
      </p:sp>
      <p:sp>
        <p:nvSpPr>
          <p:cNvPr id="11" name="object 11"/>
          <p:cNvSpPr/>
          <p:nvPr/>
        </p:nvSpPr>
        <p:spPr>
          <a:xfrm>
            <a:off x="2668779" y="3808942"/>
            <a:ext cx="1484432" cy="1484431"/>
          </a:xfrm>
          <a:prstGeom prst="rect">
            <a:avLst/>
          </a:prstGeom>
          <a:blipFill>
            <a:blip r:embed="rId6" cstate="print"/>
            <a:stretch>
              <a:fillRect/>
            </a:stretch>
          </a:blipFill>
        </p:spPr>
        <p:txBody>
          <a:bodyPr wrap="square" lIns="0" tIns="0" rIns="0" bIns="0" rtlCol="0"/>
          <a:lstStyle/>
          <a:p>
            <a:endParaRPr sz="1983"/>
          </a:p>
        </p:txBody>
      </p:sp>
      <p:sp>
        <p:nvSpPr>
          <p:cNvPr id="12" name="object 12"/>
          <p:cNvSpPr/>
          <p:nvPr/>
        </p:nvSpPr>
        <p:spPr>
          <a:xfrm>
            <a:off x="2732589" y="5600670"/>
            <a:ext cx="5674092" cy="1195606"/>
          </a:xfrm>
          <a:prstGeom prst="rect">
            <a:avLst/>
          </a:prstGeom>
          <a:solidFill>
            <a:schemeClr val="accent5">
              <a:lumMod val="25000"/>
            </a:schemeClr>
          </a:solidFill>
        </p:spPr>
        <p:txBody>
          <a:bodyPr wrap="square" lIns="0" tIns="0" rIns="0" bIns="0" rtlCol="0"/>
          <a:lstStyle/>
          <a:p>
            <a:endParaRPr sz="1983"/>
          </a:p>
        </p:txBody>
      </p:sp>
      <p:sp>
        <p:nvSpPr>
          <p:cNvPr id="13" name="object 13"/>
          <p:cNvSpPr txBox="1"/>
          <p:nvPr/>
        </p:nvSpPr>
        <p:spPr>
          <a:xfrm>
            <a:off x="3768669" y="5673963"/>
            <a:ext cx="3354171" cy="983603"/>
          </a:xfrm>
          <a:prstGeom prst="rect">
            <a:avLst/>
          </a:prstGeom>
        </p:spPr>
        <p:txBody>
          <a:bodyPr vert="horz" wrap="square" lIns="0" tIns="0" rIns="0" bIns="0" rtlCol="0">
            <a:spAutoFit/>
          </a:bodyPr>
          <a:lstStyle/>
          <a:p>
            <a:pPr marL="13994"/>
            <a:r>
              <a:rPr sz="3196" spc="-6" dirty="0" err="1">
                <a:solidFill>
                  <a:srgbClr val="FFFFFF"/>
                </a:solidFill>
                <a:latin typeface="Calibri"/>
                <a:cs typeface="Calibri"/>
              </a:rPr>
              <a:t>St</a:t>
            </a:r>
            <a:r>
              <a:rPr sz="3196" spc="-72" dirty="0" err="1">
                <a:solidFill>
                  <a:srgbClr val="FFFFFF"/>
                </a:solidFill>
                <a:latin typeface="Calibri"/>
                <a:cs typeface="Calibri"/>
              </a:rPr>
              <a:t>r</a:t>
            </a:r>
            <a:r>
              <a:rPr sz="3196" spc="-28" dirty="0" err="1">
                <a:solidFill>
                  <a:srgbClr val="FFFFFF"/>
                </a:solidFill>
                <a:latin typeface="Calibri"/>
                <a:cs typeface="Calibri"/>
              </a:rPr>
              <a:t>a</a:t>
            </a:r>
            <a:r>
              <a:rPr sz="3196" spc="-44" dirty="0" err="1">
                <a:solidFill>
                  <a:srgbClr val="FFFFFF"/>
                </a:solidFill>
                <a:latin typeface="Calibri"/>
                <a:cs typeface="Calibri"/>
              </a:rPr>
              <a:t>t</a:t>
            </a:r>
            <a:r>
              <a:rPr sz="3196" dirty="0" err="1">
                <a:solidFill>
                  <a:srgbClr val="FFFFFF"/>
                </a:solidFill>
                <a:latin typeface="Calibri"/>
                <a:cs typeface="Calibri"/>
              </a:rPr>
              <a:t>egia</a:t>
            </a:r>
            <a:r>
              <a:rPr lang="it-IT" sz="3196" dirty="0">
                <a:solidFill>
                  <a:srgbClr val="FFFFFF"/>
                </a:solidFill>
                <a:latin typeface="Calibri"/>
                <a:cs typeface="Calibri"/>
              </a:rPr>
              <a:t>: sito, social media etc.</a:t>
            </a:r>
            <a:endParaRPr sz="3196" dirty="0">
              <a:latin typeface="Calibri"/>
              <a:cs typeface="Calibri"/>
            </a:endParaRPr>
          </a:p>
        </p:txBody>
      </p:sp>
      <p:sp>
        <p:nvSpPr>
          <p:cNvPr id="14" name="object 14"/>
          <p:cNvSpPr/>
          <p:nvPr/>
        </p:nvSpPr>
        <p:spPr>
          <a:xfrm>
            <a:off x="2040751" y="5456258"/>
            <a:ext cx="1482753" cy="1484432"/>
          </a:xfrm>
          <a:prstGeom prst="rect">
            <a:avLst/>
          </a:prstGeom>
          <a:blipFill>
            <a:blip r:embed="rId7" cstate="print"/>
            <a:stretch>
              <a:fillRect/>
            </a:stretch>
          </a:blipFill>
        </p:spPr>
        <p:txBody>
          <a:bodyPr wrap="square" lIns="0" tIns="0" rIns="0" bIns="0" rtlCol="0"/>
          <a:lstStyle/>
          <a:p>
            <a:endParaRPr sz="1983"/>
          </a:p>
        </p:txBody>
      </p:sp>
      <p:sp>
        <p:nvSpPr>
          <p:cNvPr id="25" name="object 25"/>
          <p:cNvSpPr txBox="1"/>
          <p:nvPr/>
        </p:nvSpPr>
        <p:spPr>
          <a:xfrm>
            <a:off x="2223273" y="914118"/>
            <a:ext cx="1162412" cy="610295"/>
          </a:xfrm>
          <a:prstGeom prst="rect">
            <a:avLst/>
          </a:prstGeom>
        </p:spPr>
        <p:txBody>
          <a:bodyPr vert="horz" wrap="square" lIns="0" tIns="0" rIns="0" bIns="0" rtlCol="0">
            <a:spAutoFit/>
          </a:bodyPr>
          <a:lstStyle/>
          <a:p>
            <a:pPr marL="13994"/>
            <a:r>
              <a:rPr sz="1983" b="1" spc="-83" dirty="0">
                <a:latin typeface="Calibri"/>
                <a:cs typeface="Calibri"/>
              </a:rPr>
              <a:t>A</a:t>
            </a:r>
            <a:r>
              <a:rPr sz="1983" b="1" spc="-39" dirty="0">
                <a:latin typeface="Calibri"/>
                <a:cs typeface="Calibri"/>
              </a:rPr>
              <a:t>t</a:t>
            </a:r>
            <a:r>
              <a:rPr sz="1983" b="1" spc="-28" dirty="0">
                <a:latin typeface="Calibri"/>
                <a:cs typeface="Calibri"/>
              </a:rPr>
              <a:t>t</a:t>
            </a:r>
            <a:r>
              <a:rPr sz="1983" b="1" spc="-11" dirty="0">
                <a:latin typeface="Calibri"/>
                <a:cs typeface="Calibri"/>
              </a:rPr>
              <a:t>ori</a:t>
            </a:r>
            <a:r>
              <a:rPr sz="1983" b="1" spc="-17" dirty="0">
                <a:latin typeface="Calibri"/>
                <a:cs typeface="Calibri"/>
              </a:rPr>
              <a:t> </a:t>
            </a:r>
            <a:r>
              <a:rPr sz="1983" b="1" spc="-11" dirty="0">
                <a:latin typeface="Calibri"/>
                <a:cs typeface="Calibri"/>
              </a:rPr>
              <a:t>in</a:t>
            </a:r>
            <a:r>
              <a:rPr sz="1983" b="1" spc="-44" dirty="0">
                <a:latin typeface="Calibri"/>
                <a:cs typeface="Calibri"/>
              </a:rPr>
              <a:t>t</a:t>
            </a:r>
            <a:r>
              <a:rPr sz="1983" b="1" dirty="0">
                <a:latin typeface="Calibri"/>
                <a:cs typeface="Calibri"/>
              </a:rPr>
              <a:t>e</a:t>
            </a:r>
            <a:r>
              <a:rPr sz="1983" b="1" spc="-17" dirty="0">
                <a:latin typeface="Calibri"/>
                <a:cs typeface="Calibri"/>
              </a:rPr>
              <a:t>rni</a:t>
            </a:r>
            <a:endParaRPr sz="1983" dirty="0">
              <a:latin typeface="Calibri"/>
              <a:cs typeface="Calibri"/>
            </a:endParaRPr>
          </a:p>
        </p:txBody>
      </p:sp>
      <p:sp>
        <p:nvSpPr>
          <p:cNvPr id="26" name="object 26"/>
          <p:cNvSpPr txBox="1"/>
          <p:nvPr/>
        </p:nvSpPr>
        <p:spPr>
          <a:xfrm>
            <a:off x="2828001" y="2556552"/>
            <a:ext cx="1242036" cy="610295"/>
          </a:xfrm>
          <a:prstGeom prst="rect">
            <a:avLst/>
          </a:prstGeom>
        </p:spPr>
        <p:txBody>
          <a:bodyPr vert="horz" wrap="square" lIns="0" tIns="0" rIns="0" bIns="0" rtlCol="0">
            <a:spAutoFit/>
          </a:bodyPr>
          <a:lstStyle/>
          <a:p>
            <a:pPr marL="13994"/>
            <a:r>
              <a:rPr sz="1983" b="1" spc="-83" dirty="0">
                <a:latin typeface="Calibri"/>
                <a:cs typeface="Calibri"/>
              </a:rPr>
              <a:t>A</a:t>
            </a:r>
            <a:r>
              <a:rPr sz="1983" b="1" spc="-39" dirty="0">
                <a:latin typeface="Calibri"/>
                <a:cs typeface="Calibri"/>
              </a:rPr>
              <a:t>t</a:t>
            </a:r>
            <a:r>
              <a:rPr sz="1983" b="1" spc="-28" dirty="0">
                <a:latin typeface="Calibri"/>
                <a:cs typeface="Calibri"/>
              </a:rPr>
              <a:t>t</a:t>
            </a:r>
            <a:r>
              <a:rPr sz="1983" b="1" spc="-11" dirty="0">
                <a:latin typeface="Calibri"/>
                <a:cs typeface="Calibri"/>
              </a:rPr>
              <a:t>ori</a:t>
            </a:r>
            <a:r>
              <a:rPr sz="1983" b="1" spc="-17" dirty="0">
                <a:latin typeface="Calibri"/>
                <a:cs typeface="Calibri"/>
              </a:rPr>
              <a:t> </a:t>
            </a:r>
            <a:r>
              <a:rPr sz="1983" b="1" dirty="0">
                <a:latin typeface="Calibri"/>
                <a:cs typeface="Calibri"/>
              </a:rPr>
              <a:t>e</a:t>
            </a:r>
            <a:r>
              <a:rPr sz="1983" b="1" spc="-39" dirty="0">
                <a:latin typeface="Calibri"/>
                <a:cs typeface="Calibri"/>
              </a:rPr>
              <a:t>st</a:t>
            </a:r>
            <a:r>
              <a:rPr sz="1983" b="1" dirty="0">
                <a:latin typeface="Calibri"/>
                <a:cs typeface="Calibri"/>
              </a:rPr>
              <a:t>e</a:t>
            </a:r>
            <a:r>
              <a:rPr sz="1983" b="1" spc="-17" dirty="0">
                <a:latin typeface="Calibri"/>
                <a:cs typeface="Calibri"/>
              </a:rPr>
              <a:t>rni</a:t>
            </a:r>
            <a:endParaRPr sz="1983" dirty="0">
              <a:latin typeface="Calibri"/>
              <a:cs typeface="Calibri"/>
            </a:endParaRPr>
          </a:p>
        </p:txBody>
      </p:sp>
      <p:sp>
        <p:nvSpPr>
          <p:cNvPr id="27" name="object 27"/>
          <p:cNvSpPr txBox="1"/>
          <p:nvPr/>
        </p:nvSpPr>
        <p:spPr>
          <a:xfrm>
            <a:off x="2679700" y="4189532"/>
            <a:ext cx="1591063" cy="646331"/>
          </a:xfrm>
          <a:prstGeom prst="rect">
            <a:avLst/>
          </a:prstGeom>
        </p:spPr>
        <p:txBody>
          <a:bodyPr vert="horz" wrap="square" lIns="0" tIns="0" rIns="0" bIns="0" rtlCol="0">
            <a:spAutoFit/>
          </a:bodyPr>
          <a:lstStyle/>
          <a:p>
            <a:pPr marL="13994" marR="5598" indent="56676"/>
            <a:r>
              <a:rPr sz="1400" b="1" spc="-6" dirty="0">
                <a:latin typeface="Calibri"/>
                <a:cs typeface="Calibri"/>
              </a:rPr>
              <a:t>Pian</a:t>
            </a:r>
            <a:r>
              <a:rPr sz="1400" b="1" dirty="0">
                <a:latin typeface="Calibri"/>
                <a:cs typeface="Calibri"/>
              </a:rPr>
              <a:t>o</a:t>
            </a:r>
            <a:r>
              <a:rPr sz="1400" b="1" spc="-6" dirty="0">
                <a:latin typeface="Calibri"/>
                <a:cs typeface="Calibri"/>
              </a:rPr>
              <a:t> </a:t>
            </a:r>
            <a:r>
              <a:rPr sz="1400" b="1" dirty="0">
                <a:latin typeface="Calibri"/>
                <a:cs typeface="Calibri"/>
              </a:rPr>
              <a:t>di </a:t>
            </a:r>
            <a:r>
              <a:rPr sz="1400" b="1" spc="-11" dirty="0">
                <a:latin typeface="Calibri"/>
                <a:cs typeface="Calibri"/>
              </a:rPr>
              <a:t>c</a:t>
            </a:r>
            <a:r>
              <a:rPr sz="1400" b="1" spc="-17" dirty="0">
                <a:latin typeface="Calibri"/>
                <a:cs typeface="Calibri"/>
              </a:rPr>
              <a:t>om</a:t>
            </a:r>
            <a:r>
              <a:rPr sz="1400" b="1" spc="-6" dirty="0">
                <a:latin typeface="Calibri"/>
                <a:cs typeface="Calibri"/>
              </a:rPr>
              <a:t>u</a:t>
            </a:r>
            <a:r>
              <a:rPr sz="1400" b="1" spc="-11" dirty="0">
                <a:latin typeface="Calibri"/>
                <a:cs typeface="Calibri"/>
              </a:rPr>
              <a:t>n</a:t>
            </a:r>
            <a:r>
              <a:rPr sz="1400" b="1" dirty="0">
                <a:latin typeface="Calibri"/>
                <a:cs typeface="Calibri"/>
              </a:rPr>
              <a:t>i</a:t>
            </a:r>
            <a:r>
              <a:rPr sz="1400" b="1" spc="-28" dirty="0">
                <a:latin typeface="Calibri"/>
                <a:cs typeface="Calibri"/>
              </a:rPr>
              <a:t>c</a:t>
            </a:r>
            <a:r>
              <a:rPr sz="1400" b="1" spc="-11" dirty="0">
                <a:latin typeface="Calibri"/>
                <a:cs typeface="Calibri"/>
              </a:rPr>
              <a:t>az</a:t>
            </a:r>
            <a:r>
              <a:rPr sz="1400" b="1" spc="-22" dirty="0">
                <a:latin typeface="Calibri"/>
                <a:cs typeface="Calibri"/>
              </a:rPr>
              <a:t>io</a:t>
            </a:r>
            <a:r>
              <a:rPr sz="1400" b="1" spc="-11" dirty="0">
                <a:latin typeface="Calibri"/>
                <a:cs typeface="Calibri"/>
              </a:rPr>
              <a:t>n</a:t>
            </a:r>
            <a:r>
              <a:rPr sz="1400" b="1" dirty="0">
                <a:latin typeface="Calibri"/>
                <a:cs typeface="Calibri"/>
              </a:rPr>
              <a:t>e </a:t>
            </a:r>
            <a:r>
              <a:rPr sz="1400" b="1" spc="-11" dirty="0">
                <a:latin typeface="Calibri"/>
                <a:cs typeface="Calibri"/>
              </a:rPr>
              <a:t>in</a:t>
            </a:r>
            <a:r>
              <a:rPr sz="1400" b="1" spc="-44" dirty="0">
                <a:latin typeface="Calibri"/>
                <a:cs typeface="Calibri"/>
              </a:rPr>
              <a:t>t</a:t>
            </a:r>
            <a:r>
              <a:rPr sz="1400" b="1" dirty="0">
                <a:latin typeface="Calibri"/>
                <a:cs typeface="Calibri"/>
              </a:rPr>
              <a:t>e</a:t>
            </a:r>
            <a:r>
              <a:rPr sz="1400" b="1" spc="-17" dirty="0">
                <a:latin typeface="Calibri"/>
                <a:cs typeface="Calibri"/>
              </a:rPr>
              <a:t>rna</a:t>
            </a:r>
            <a:endParaRPr sz="1400" dirty="0">
              <a:latin typeface="Calibri"/>
              <a:cs typeface="Calibri"/>
            </a:endParaRPr>
          </a:p>
        </p:txBody>
      </p:sp>
      <p:sp>
        <p:nvSpPr>
          <p:cNvPr id="28" name="object 28"/>
          <p:cNvSpPr txBox="1"/>
          <p:nvPr/>
        </p:nvSpPr>
        <p:spPr>
          <a:xfrm>
            <a:off x="1993900" y="5829141"/>
            <a:ext cx="1591063" cy="738664"/>
          </a:xfrm>
          <a:prstGeom prst="rect">
            <a:avLst/>
          </a:prstGeom>
        </p:spPr>
        <p:txBody>
          <a:bodyPr vert="horz" wrap="square" lIns="0" tIns="0" rIns="0" bIns="0" rtlCol="0">
            <a:spAutoFit/>
          </a:bodyPr>
          <a:lstStyle/>
          <a:p>
            <a:pPr marL="13994" marR="5598"/>
            <a:r>
              <a:rPr sz="1600" b="1" spc="-6" dirty="0">
                <a:latin typeface="Calibri"/>
                <a:cs typeface="Calibri"/>
              </a:rPr>
              <a:t>Pian</a:t>
            </a:r>
            <a:r>
              <a:rPr sz="1600" b="1" dirty="0">
                <a:latin typeface="Calibri"/>
                <a:cs typeface="Calibri"/>
              </a:rPr>
              <a:t>o</a:t>
            </a:r>
            <a:r>
              <a:rPr sz="1600" b="1" spc="-22" dirty="0">
                <a:latin typeface="Calibri"/>
                <a:cs typeface="Calibri"/>
              </a:rPr>
              <a:t> </a:t>
            </a:r>
            <a:r>
              <a:rPr sz="1600" b="1" dirty="0">
                <a:latin typeface="Calibri"/>
                <a:cs typeface="Calibri"/>
              </a:rPr>
              <a:t>di </a:t>
            </a:r>
            <a:r>
              <a:rPr sz="1600" b="1" spc="-11" dirty="0">
                <a:latin typeface="Calibri"/>
                <a:cs typeface="Calibri"/>
              </a:rPr>
              <a:t>c</a:t>
            </a:r>
            <a:r>
              <a:rPr sz="1600" b="1" spc="-17" dirty="0">
                <a:latin typeface="Calibri"/>
                <a:cs typeface="Calibri"/>
              </a:rPr>
              <a:t>om</a:t>
            </a:r>
            <a:r>
              <a:rPr sz="1600" b="1" spc="-6" dirty="0">
                <a:latin typeface="Calibri"/>
                <a:cs typeface="Calibri"/>
              </a:rPr>
              <a:t>u</a:t>
            </a:r>
            <a:r>
              <a:rPr sz="1600" b="1" spc="-11" dirty="0">
                <a:latin typeface="Calibri"/>
                <a:cs typeface="Calibri"/>
              </a:rPr>
              <a:t>n</a:t>
            </a:r>
            <a:r>
              <a:rPr sz="1600" b="1" dirty="0">
                <a:latin typeface="Calibri"/>
                <a:cs typeface="Calibri"/>
              </a:rPr>
              <a:t>i</a:t>
            </a:r>
            <a:r>
              <a:rPr sz="1600" b="1" spc="-28" dirty="0">
                <a:latin typeface="Calibri"/>
                <a:cs typeface="Calibri"/>
              </a:rPr>
              <a:t>c</a:t>
            </a:r>
            <a:r>
              <a:rPr sz="1600" b="1" spc="-11" dirty="0">
                <a:latin typeface="Calibri"/>
                <a:cs typeface="Calibri"/>
              </a:rPr>
              <a:t>az</a:t>
            </a:r>
            <a:r>
              <a:rPr sz="1600" b="1" spc="-22" dirty="0">
                <a:latin typeface="Calibri"/>
                <a:cs typeface="Calibri"/>
              </a:rPr>
              <a:t>io</a:t>
            </a:r>
            <a:r>
              <a:rPr sz="1600" b="1" spc="-11" dirty="0">
                <a:latin typeface="Calibri"/>
                <a:cs typeface="Calibri"/>
              </a:rPr>
              <a:t>n</a:t>
            </a:r>
            <a:r>
              <a:rPr sz="1600" b="1" dirty="0">
                <a:latin typeface="Calibri"/>
                <a:cs typeface="Calibri"/>
              </a:rPr>
              <a:t>e e</a:t>
            </a:r>
            <a:r>
              <a:rPr sz="1600" b="1" spc="-39" dirty="0">
                <a:latin typeface="Calibri"/>
                <a:cs typeface="Calibri"/>
              </a:rPr>
              <a:t>st</a:t>
            </a:r>
            <a:r>
              <a:rPr sz="1600" b="1" dirty="0">
                <a:latin typeface="Calibri"/>
                <a:cs typeface="Calibri"/>
              </a:rPr>
              <a:t>e</a:t>
            </a:r>
            <a:r>
              <a:rPr sz="1600" b="1" spc="-17" dirty="0">
                <a:latin typeface="Calibri"/>
                <a:cs typeface="Calibri"/>
              </a:rPr>
              <a:t>rna</a:t>
            </a:r>
            <a:endParaRPr sz="1600" dirty="0">
              <a:latin typeface="Calibri"/>
              <a:cs typeface="Calibri"/>
            </a:endParaRPr>
          </a:p>
        </p:txBody>
      </p:sp>
    </p:spTree>
    <p:extLst>
      <p:ext uri="{BB962C8B-B14F-4D97-AF65-F5344CB8AC3E}">
        <p14:creationId xmlns:p14="http://schemas.microsoft.com/office/powerpoint/2010/main" val="526758922"/>
      </p:ext>
    </p:extLst>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20243" y="120650"/>
            <a:ext cx="1459244" cy="6827718"/>
          </a:xfrm>
          <a:prstGeom prst="rect">
            <a:avLst/>
          </a:prstGeom>
          <a:blipFill>
            <a:blip r:embed="rId3" cstate="print"/>
            <a:stretch>
              <a:fillRect/>
            </a:stretch>
          </a:blipFill>
        </p:spPr>
        <p:txBody>
          <a:bodyPr wrap="square" lIns="0" tIns="0" rIns="0" bIns="0" rtlCol="0"/>
          <a:lstStyle/>
          <a:p>
            <a:endParaRPr sz="1983"/>
          </a:p>
        </p:txBody>
      </p:sp>
      <p:sp>
        <p:nvSpPr>
          <p:cNvPr id="3" name="object 3"/>
          <p:cNvSpPr/>
          <p:nvPr/>
        </p:nvSpPr>
        <p:spPr>
          <a:xfrm>
            <a:off x="2881856" y="687501"/>
            <a:ext cx="5674092" cy="1323227"/>
          </a:xfrm>
          <a:prstGeom prst="rect">
            <a:avLst/>
          </a:prstGeom>
          <a:solidFill>
            <a:schemeClr val="accent5">
              <a:lumMod val="25000"/>
            </a:schemeClr>
          </a:solidFill>
        </p:spPr>
        <p:txBody>
          <a:bodyPr wrap="square" lIns="0" tIns="0" rIns="0" bIns="0" rtlCol="0"/>
          <a:lstStyle/>
          <a:p>
            <a:endParaRPr sz="1983"/>
          </a:p>
        </p:txBody>
      </p:sp>
      <p:sp>
        <p:nvSpPr>
          <p:cNvPr id="5" name="object 5"/>
          <p:cNvSpPr/>
          <p:nvPr/>
        </p:nvSpPr>
        <p:spPr>
          <a:xfrm>
            <a:off x="2190018" y="541219"/>
            <a:ext cx="1482753" cy="1484431"/>
          </a:xfrm>
          <a:prstGeom prst="rect">
            <a:avLst/>
          </a:prstGeom>
          <a:blipFill>
            <a:blip r:embed="rId4" cstate="print"/>
            <a:stretch>
              <a:fillRect/>
            </a:stretch>
          </a:blipFill>
        </p:spPr>
        <p:txBody>
          <a:bodyPr wrap="square" lIns="0" tIns="0" rIns="0" bIns="0" rtlCol="0"/>
          <a:lstStyle/>
          <a:p>
            <a:endParaRPr sz="1983"/>
          </a:p>
        </p:txBody>
      </p:sp>
      <p:sp>
        <p:nvSpPr>
          <p:cNvPr id="6" name="object 6"/>
          <p:cNvSpPr/>
          <p:nvPr/>
        </p:nvSpPr>
        <p:spPr>
          <a:xfrm>
            <a:off x="3511564" y="2129000"/>
            <a:ext cx="5492736" cy="1323227"/>
          </a:xfrm>
          <a:prstGeom prst="rect">
            <a:avLst/>
          </a:prstGeom>
          <a:solidFill>
            <a:schemeClr val="accent5">
              <a:lumMod val="25000"/>
            </a:schemeClr>
          </a:solidFill>
        </p:spPr>
        <p:txBody>
          <a:bodyPr wrap="square" lIns="0" tIns="0" rIns="0" bIns="0" rtlCol="0"/>
          <a:lstStyle/>
          <a:p>
            <a:endParaRPr sz="1983"/>
          </a:p>
        </p:txBody>
      </p:sp>
      <p:sp>
        <p:nvSpPr>
          <p:cNvPr id="7" name="object 7"/>
          <p:cNvSpPr txBox="1"/>
          <p:nvPr/>
        </p:nvSpPr>
        <p:spPr>
          <a:xfrm>
            <a:off x="3788776" y="901829"/>
            <a:ext cx="4322034" cy="615553"/>
          </a:xfrm>
          <a:prstGeom prst="rect">
            <a:avLst/>
          </a:prstGeom>
        </p:spPr>
        <p:txBody>
          <a:bodyPr vert="horz" wrap="square" lIns="0" tIns="0" rIns="0" bIns="0" rtlCol="0">
            <a:spAutoFit/>
          </a:bodyPr>
          <a:lstStyle/>
          <a:p>
            <a:pPr marL="13994"/>
            <a:r>
              <a:rPr sz="4000" spc="-225" dirty="0" err="1">
                <a:solidFill>
                  <a:srgbClr val="FFFFFF"/>
                </a:solidFill>
                <a:latin typeface="Calibri"/>
                <a:cs typeface="Calibri"/>
              </a:rPr>
              <a:t>V</a:t>
            </a:r>
            <a:r>
              <a:rPr sz="4000" dirty="0" err="1">
                <a:solidFill>
                  <a:srgbClr val="FFFFFF"/>
                </a:solidFill>
                <a:latin typeface="Calibri"/>
                <a:cs typeface="Calibri"/>
              </a:rPr>
              <a:t>er</a:t>
            </a:r>
            <a:r>
              <a:rPr sz="4000" spc="-17" dirty="0" err="1">
                <a:solidFill>
                  <a:srgbClr val="FFFFFF"/>
                </a:solidFill>
                <a:latin typeface="Calibri"/>
                <a:cs typeface="Calibri"/>
              </a:rPr>
              <a:t>i</a:t>
            </a:r>
            <a:r>
              <a:rPr sz="4000" spc="-6" dirty="0" err="1">
                <a:solidFill>
                  <a:srgbClr val="FFFFFF"/>
                </a:solidFill>
                <a:latin typeface="Calibri"/>
                <a:cs typeface="Calibri"/>
              </a:rPr>
              <a:t>fi</a:t>
            </a:r>
            <a:r>
              <a:rPr sz="4000" spc="-50" dirty="0" err="1">
                <a:solidFill>
                  <a:srgbClr val="FFFFFF"/>
                </a:solidFill>
                <a:latin typeface="Calibri"/>
                <a:cs typeface="Calibri"/>
              </a:rPr>
              <a:t>c</a:t>
            </a:r>
            <a:r>
              <a:rPr sz="4000" dirty="0" err="1">
                <a:solidFill>
                  <a:srgbClr val="FFFFFF"/>
                </a:solidFill>
                <a:latin typeface="Calibri"/>
                <a:cs typeface="Calibri"/>
              </a:rPr>
              <a:t>a</a:t>
            </a:r>
            <a:r>
              <a:rPr sz="4000" dirty="0">
                <a:solidFill>
                  <a:srgbClr val="FFFFFF"/>
                </a:solidFill>
                <a:latin typeface="Calibri"/>
                <a:cs typeface="Calibri"/>
              </a:rPr>
              <a:t> </a:t>
            </a:r>
            <a:r>
              <a:rPr lang="it-IT" sz="4000" spc="-39" dirty="0">
                <a:solidFill>
                  <a:srgbClr val="FFFFFF"/>
                </a:solidFill>
                <a:latin typeface="Calibri"/>
                <a:cs typeface="Calibri"/>
              </a:rPr>
              <a:t>ex post</a:t>
            </a:r>
            <a:endParaRPr sz="4000" dirty="0">
              <a:latin typeface="Calibri"/>
              <a:cs typeface="Calibri"/>
            </a:endParaRPr>
          </a:p>
        </p:txBody>
      </p:sp>
      <p:sp>
        <p:nvSpPr>
          <p:cNvPr id="8" name="object 8"/>
          <p:cNvSpPr/>
          <p:nvPr/>
        </p:nvSpPr>
        <p:spPr>
          <a:xfrm>
            <a:off x="2818046" y="1994662"/>
            <a:ext cx="1484432" cy="1484431"/>
          </a:xfrm>
          <a:prstGeom prst="rect">
            <a:avLst/>
          </a:prstGeom>
          <a:blipFill>
            <a:blip r:embed="rId5" cstate="print"/>
            <a:stretch>
              <a:fillRect/>
            </a:stretch>
          </a:blipFill>
        </p:spPr>
        <p:txBody>
          <a:bodyPr wrap="square" lIns="0" tIns="0" rIns="0" bIns="0" rtlCol="0"/>
          <a:lstStyle/>
          <a:p>
            <a:endParaRPr sz="1983"/>
          </a:p>
        </p:txBody>
      </p:sp>
      <p:sp>
        <p:nvSpPr>
          <p:cNvPr id="9" name="object 9"/>
          <p:cNvSpPr/>
          <p:nvPr/>
        </p:nvSpPr>
        <p:spPr>
          <a:xfrm>
            <a:off x="3514924" y="3594960"/>
            <a:ext cx="5037667" cy="1578469"/>
          </a:xfrm>
          <a:prstGeom prst="rect">
            <a:avLst/>
          </a:prstGeom>
          <a:solidFill>
            <a:schemeClr val="accent5">
              <a:lumMod val="25000"/>
            </a:schemeClr>
          </a:solidFill>
        </p:spPr>
        <p:txBody>
          <a:bodyPr wrap="square" lIns="0" tIns="0" rIns="0" bIns="0" rtlCol="0"/>
          <a:lstStyle/>
          <a:p>
            <a:endParaRPr sz="1983"/>
          </a:p>
        </p:txBody>
      </p:sp>
      <p:sp>
        <p:nvSpPr>
          <p:cNvPr id="10" name="object 10"/>
          <p:cNvSpPr txBox="1"/>
          <p:nvPr/>
        </p:nvSpPr>
        <p:spPr>
          <a:xfrm>
            <a:off x="4421425" y="4076898"/>
            <a:ext cx="3490683" cy="615553"/>
          </a:xfrm>
          <a:prstGeom prst="rect">
            <a:avLst/>
          </a:prstGeom>
        </p:spPr>
        <p:txBody>
          <a:bodyPr vert="horz" wrap="square" lIns="0" tIns="0" rIns="0" bIns="0" rtlCol="0">
            <a:spAutoFit/>
          </a:bodyPr>
          <a:lstStyle/>
          <a:p>
            <a:pPr marL="13994"/>
            <a:r>
              <a:rPr sz="4000" dirty="0">
                <a:solidFill>
                  <a:srgbClr val="FFFFFF"/>
                </a:solidFill>
                <a:latin typeface="Calibri"/>
                <a:cs typeface="Calibri"/>
              </a:rPr>
              <a:t>Analisi</a:t>
            </a:r>
            <a:r>
              <a:rPr sz="4000" spc="-22" dirty="0">
                <a:solidFill>
                  <a:srgbClr val="FFFFFF"/>
                </a:solidFill>
                <a:latin typeface="Calibri"/>
                <a:cs typeface="Calibri"/>
              </a:rPr>
              <a:t> </a:t>
            </a:r>
            <a:r>
              <a:rPr sz="4000" spc="-6" dirty="0">
                <a:solidFill>
                  <a:srgbClr val="FFFFFF"/>
                </a:solidFill>
                <a:latin typeface="Calibri"/>
                <a:cs typeface="Calibri"/>
              </a:rPr>
              <a:t>d</a:t>
            </a:r>
            <a:r>
              <a:rPr sz="4000" dirty="0">
                <a:solidFill>
                  <a:srgbClr val="FFFFFF"/>
                </a:solidFill>
                <a:latin typeface="Calibri"/>
                <a:cs typeface="Calibri"/>
              </a:rPr>
              <a:t>i c</a:t>
            </a:r>
            <a:r>
              <a:rPr sz="4000" spc="-17" dirty="0">
                <a:solidFill>
                  <a:srgbClr val="FFFFFF"/>
                </a:solidFill>
                <a:latin typeface="Calibri"/>
                <a:cs typeface="Calibri"/>
              </a:rPr>
              <a:t>l</a:t>
            </a:r>
            <a:r>
              <a:rPr sz="4000" dirty="0">
                <a:solidFill>
                  <a:srgbClr val="FFFFFF"/>
                </a:solidFill>
                <a:latin typeface="Calibri"/>
                <a:cs typeface="Calibri"/>
              </a:rPr>
              <a:t>ima</a:t>
            </a:r>
            <a:endParaRPr sz="4000">
              <a:latin typeface="Calibri"/>
              <a:cs typeface="Calibri"/>
            </a:endParaRPr>
          </a:p>
        </p:txBody>
      </p:sp>
      <p:sp>
        <p:nvSpPr>
          <p:cNvPr id="11" name="object 11"/>
          <p:cNvSpPr/>
          <p:nvPr/>
        </p:nvSpPr>
        <p:spPr>
          <a:xfrm>
            <a:off x="2818046" y="3641980"/>
            <a:ext cx="1484432" cy="1484431"/>
          </a:xfrm>
          <a:prstGeom prst="rect">
            <a:avLst/>
          </a:prstGeom>
          <a:blipFill>
            <a:blip r:embed="rId6" cstate="print"/>
            <a:stretch>
              <a:fillRect/>
            </a:stretch>
          </a:blipFill>
        </p:spPr>
        <p:txBody>
          <a:bodyPr wrap="square" lIns="0" tIns="0" rIns="0" bIns="0" rtlCol="0"/>
          <a:lstStyle/>
          <a:p>
            <a:endParaRPr sz="1983"/>
          </a:p>
        </p:txBody>
      </p:sp>
      <p:sp>
        <p:nvSpPr>
          <p:cNvPr id="12" name="object 12"/>
          <p:cNvSpPr/>
          <p:nvPr/>
        </p:nvSpPr>
        <p:spPr>
          <a:xfrm>
            <a:off x="2881856" y="5423633"/>
            <a:ext cx="5674092" cy="1323226"/>
          </a:xfrm>
          <a:prstGeom prst="rect">
            <a:avLst/>
          </a:prstGeom>
          <a:solidFill>
            <a:schemeClr val="accent5">
              <a:lumMod val="25000"/>
            </a:schemeClr>
          </a:solidFill>
        </p:spPr>
        <p:txBody>
          <a:bodyPr wrap="square" lIns="0" tIns="0" rIns="0" bIns="0" rtlCol="0"/>
          <a:lstStyle/>
          <a:p>
            <a:endParaRPr sz="1983"/>
          </a:p>
        </p:txBody>
      </p:sp>
      <p:sp>
        <p:nvSpPr>
          <p:cNvPr id="13" name="object 13"/>
          <p:cNvSpPr txBox="1"/>
          <p:nvPr/>
        </p:nvSpPr>
        <p:spPr>
          <a:xfrm>
            <a:off x="3788776" y="5724494"/>
            <a:ext cx="3285678" cy="615553"/>
          </a:xfrm>
          <a:prstGeom prst="rect">
            <a:avLst/>
          </a:prstGeom>
        </p:spPr>
        <p:txBody>
          <a:bodyPr vert="horz" wrap="square" lIns="0" tIns="0" rIns="0" bIns="0" rtlCol="0">
            <a:spAutoFit/>
          </a:bodyPr>
          <a:lstStyle/>
          <a:p>
            <a:pPr marL="13994"/>
            <a:r>
              <a:rPr sz="4000" dirty="0">
                <a:solidFill>
                  <a:srgbClr val="FFFFFF"/>
                </a:solidFill>
                <a:latin typeface="Calibri"/>
                <a:cs typeface="Calibri"/>
              </a:rPr>
              <a:t>Bi</a:t>
            </a:r>
            <a:r>
              <a:rPr sz="4000" spc="-17" dirty="0">
                <a:solidFill>
                  <a:srgbClr val="FFFFFF"/>
                </a:solidFill>
                <a:latin typeface="Calibri"/>
                <a:cs typeface="Calibri"/>
              </a:rPr>
              <a:t>l</a:t>
            </a:r>
            <a:r>
              <a:rPr sz="4000" dirty="0">
                <a:solidFill>
                  <a:srgbClr val="FFFFFF"/>
                </a:solidFill>
                <a:latin typeface="Calibri"/>
                <a:cs typeface="Calibri"/>
              </a:rPr>
              <a:t>ancio </a:t>
            </a:r>
            <a:r>
              <a:rPr sz="4000" spc="-6" dirty="0">
                <a:solidFill>
                  <a:srgbClr val="FFFFFF"/>
                </a:solidFill>
                <a:latin typeface="Calibri"/>
                <a:cs typeface="Calibri"/>
              </a:rPr>
              <a:t>f</a:t>
            </a:r>
            <a:r>
              <a:rPr sz="4000" spc="-17" dirty="0">
                <a:solidFill>
                  <a:srgbClr val="FFFFFF"/>
                </a:solidFill>
                <a:latin typeface="Calibri"/>
                <a:cs typeface="Calibri"/>
              </a:rPr>
              <a:t>i</a:t>
            </a:r>
            <a:r>
              <a:rPr sz="4000" spc="-6" dirty="0">
                <a:solidFill>
                  <a:srgbClr val="FFFFFF"/>
                </a:solidFill>
                <a:latin typeface="Calibri"/>
                <a:cs typeface="Calibri"/>
              </a:rPr>
              <a:t>nale</a:t>
            </a:r>
            <a:endParaRPr sz="4000">
              <a:latin typeface="Calibri"/>
              <a:cs typeface="Calibri"/>
            </a:endParaRPr>
          </a:p>
        </p:txBody>
      </p:sp>
      <p:sp>
        <p:nvSpPr>
          <p:cNvPr id="14" name="object 14"/>
          <p:cNvSpPr/>
          <p:nvPr/>
        </p:nvSpPr>
        <p:spPr>
          <a:xfrm>
            <a:off x="2190018" y="5289296"/>
            <a:ext cx="1482753" cy="1484432"/>
          </a:xfrm>
          <a:prstGeom prst="rect">
            <a:avLst/>
          </a:prstGeom>
          <a:blipFill>
            <a:blip r:embed="rId7" cstate="print"/>
            <a:stretch>
              <a:fillRect/>
            </a:stretch>
          </a:blipFill>
        </p:spPr>
        <p:txBody>
          <a:bodyPr wrap="square" lIns="0" tIns="0" rIns="0" bIns="0" rtlCol="0"/>
          <a:lstStyle/>
          <a:p>
            <a:endParaRPr sz="1983"/>
          </a:p>
        </p:txBody>
      </p:sp>
      <p:sp>
        <p:nvSpPr>
          <p:cNvPr id="25" name="object 25"/>
          <p:cNvSpPr txBox="1"/>
          <p:nvPr/>
        </p:nvSpPr>
        <p:spPr>
          <a:xfrm>
            <a:off x="2922554" y="2449946"/>
            <a:ext cx="1275709" cy="492443"/>
          </a:xfrm>
          <a:prstGeom prst="rect">
            <a:avLst/>
          </a:prstGeom>
        </p:spPr>
        <p:txBody>
          <a:bodyPr vert="horz" wrap="square" lIns="0" tIns="0" rIns="0" bIns="0" rtlCol="0">
            <a:spAutoFit/>
          </a:bodyPr>
          <a:lstStyle/>
          <a:p>
            <a:pPr marL="13994" marR="5598"/>
            <a:r>
              <a:rPr lang="it-IT" sz="1600" b="1" spc="-11" dirty="0">
                <a:latin typeface="Calibri"/>
                <a:cs typeface="Calibri"/>
              </a:rPr>
              <a:t>Grado di s</a:t>
            </a:r>
            <a:r>
              <a:rPr sz="1600" b="1" spc="-11" dirty="0" err="1">
                <a:latin typeface="Calibri"/>
                <a:cs typeface="Calibri"/>
              </a:rPr>
              <a:t>o</a:t>
            </a:r>
            <a:r>
              <a:rPr sz="1600" b="1" spc="-6" dirty="0" err="1">
                <a:latin typeface="Calibri"/>
                <a:cs typeface="Calibri"/>
              </a:rPr>
              <a:t>d</a:t>
            </a:r>
            <a:r>
              <a:rPr sz="1600" b="1" spc="-11" dirty="0" err="1">
                <a:latin typeface="Calibri"/>
                <a:cs typeface="Calibri"/>
              </a:rPr>
              <a:t>di</a:t>
            </a:r>
            <a:r>
              <a:rPr sz="1600" b="1" spc="-39" dirty="0" err="1">
                <a:latin typeface="Calibri"/>
                <a:cs typeface="Calibri"/>
              </a:rPr>
              <a:t>s</a:t>
            </a:r>
            <a:r>
              <a:rPr sz="1600" b="1" spc="-33" dirty="0" err="1">
                <a:latin typeface="Calibri"/>
                <a:cs typeface="Calibri"/>
              </a:rPr>
              <a:t>f</a:t>
            </a:r>
            <a:r>
              <a:rPr sz="1600" b="1" spc="-11" dirty="0" err="1">
                <a:latin typeface="Calibri"/>
                <a:cs typeface="Calibri"/>
              </a:rPr>
              <a:t>az</a:t>
            </a:r>
            <a:r>
              <a:rPr sz="1600" b="1" spc="-17" dirty="0" err="1">
                <a:latin typeface="Calibri"/>
                <a:cs typeface="Calibri"/>
              </a:rPr>
              <a:t>i</a:t>
            </a:r>
            <a:r>
              <a:rPr sz="1600" b="1" spc="-11" dirty="0" err="1">
                <a:latin typeface="Calibri"/>
                <a:cs typeface="Calibri"/>
              </a:rPr>
              <a:t>one</a:t>
            </a:r>
            <a:endParaRPr sz="1600" dirty="0">
              <a:latin typeface="Calibri"/>
              <a:cs typeface="Calibri"/>
            </a:endParaRPr>
          </a:p>
        </p:txBody>
      </p:sp>
      <p:sp>
        <p:nvSpPr>
          <p:cNvPr id="26" name="object 26"/>
          <p:cNvSpPr txBox="1"/>
          <p:nvPr/>
        </p:nvSpPr>
        <p:spPr>
          <a:xfrm>
            <a:off x="2146300" y="980674"/>
            <a:ext cx="1521795" cy="610295"/>
          </a:xfrm>
          <a:prstGeom prst="rect">
            <a:avLst/>
          </a:prstGeom>
        </p:spPr>
        <p:txBody>
          <a:bodyPr vert="horz" wrap="square" lIns="0" tIns="0" rIns="0" bIns="0" rtlCol="0">
            <a:spAutoFit/>
          </a:bodyPr>
          <a:lstStyle/>
          <a:p>
            <a:pPr marL="13994"/>
            <a:r>
              <a:rPr sz="1983" b="1" spc="-17" dirty="0" err="1">
                <a:latin typeface="Calibri"/>
                <a:cs typeface="Calibri"/>
              </a:rPr>
              <a:t>A</a:t>
            </a:r>
            <a:r>
              <a:rPr sz="1983" b="1" spc="-6" dirty="0" err="1">
                <a:latin typeface="Calibri"/>
                <a:cs typeface="Calibri"/>
              </a:rPr>
              <a:t>n</a:t>
            </a:r>
            <a:r>
              <a:rPr sz="1983" b="1" spc="-11" dirty="0" err="1">
                <a:latin typeface="Calibri"/>
                <a:cs typeface="Calibri"/>
              </a:rPr>
              <a:t>alisi</a:t>
            </a:r>
            <a:r>
              <a:rPr sz="1983" b="1" spc="-39" dirty="0">
                <a:latin typeface="Calibri"/>
                <a:cs typeface="Calibri"/>
              </a:rPr>
              <a:t> </a:t>
            </a:r>
            <a:r>
              <a:rPr lang="it-IT" sz="1983" b="1" spc="-11" dirty="0">
                <a:latin typeface="Calibri"/>
                <a:cs typeface="Calibri"/>
              </a:rPr>
              <a:t>dei risultati</a:t>
            </a:r>
            <a:endParaRPr sz="1983" dirty="0">
              <a:latin typeface="Calibri"/>
              <a:cs typeface="Calibri"/>
            </a:endParaRPr>
          </a:p>
        </p:txBody>
      </p:sp>
      <p:sp>
        <p:nvSpPr>
          <p:cNvPr id="27" name="object 27"/>
          <p:cNvSpPr txBox="1"/>
          <p:nvPr/>
        </p:nvSpPr>
        <p:spPr>
          <a:xfrm>
            <a:off x="2922554" y="4076898"/>
            <a:ext cx="1357346" cy="610295"/>
          </a:xfrm>
          <a:prstGeom prst="rect">
            <a:avLst/>
          </a:prstGeom>
        </p:spPr>
        <p:txBody>
          <a:bodyPr vert="horz" wrap="square" lIns="0" tIns="0" rIns="0" bIns="0" rtlCol="0">
            <a:spAutoFit/>
          </a:bodyPr>
          <a:lstStyle/>
          <a:p>
            <a:pPr marL="13994" marR="5598"/>
            <a:r>
              <a:rPr lang="it-IT" sz="1983" b="1" spc="-11" dirty="0">
                <a:latin typeface="Calibri"/>
                <a:cs typeface="Calibri"/>
              </a:rPr>
              <a:t>Rilevazione ex post</a:t>
            </a:r>
            <a:endParaRPr sz="1983" dirty="0">
              <a:latin typeface="Calibri"/>
              <a:cs typeface="Calibri"/>
            </a:endParaRPr>
          </a:p>
        </p:txBody>
      </p:sp>
      <p:sp>
        <p:nvSpPr>
          <p:cNvPr id="28" name="object 28"/>
          <p:cNvSpPr txBox="1"/>
          <p:nvPr/>
        </p:nvSpPr>
        <p:spPr>
          <a:xfrm>
            <a:off x="2190018" y="5882654"/>
            <a:ext cx="1586833" cy="215444"/>
          </a:xfrm>
          <a:prstGeom prst="rect">
            <a:avLst/>
          </a:prstGeom>
        </p:spPr>
        <p:txBody>
          <a:bodyPr vert="horz" wrap="square" lIns="0" tIns="0" rIns="0" bIns="0" rtlCol="0">
            <a:spAutoFit/>
          </a:bodyPr>
          <a:lstStyle/>
          <a:p>
            <a:pPr marL="13994" marR="5598"/>
            <a:r>
              <a:rPr lang="it-IT" sz="1400" b="1" dirty="0">
                <a:latin typeface="Calibri"/>
                <a:cs typeface="Calibri"/>
              </a:rPr>
              <a:t>ROI</a:t>
            </a:r>
            <a:r>
              <a:rPr sz="1400" b="1" spc="-11" dirty="0">
                <a:latin typeface="Calibri"/>
                <a:cs typeface="Calibri"/>
              </a:rPr>
              <a:t> </a:t>
            </a:r>
            <a:r>
              <a:rPr sz="1400" b="1" spc="-6" dirty="0">
                <a:latin typeface="Calibri"/>
                <a:cs typeface="Calibri"/>
              </a:rPr>
              <a:t>d</a:t>
            </a:r>
            <a:r>
              <a:rPr sz="1400" b="1" spc="-11" dirty="0">
                <a:latin typeface="Calibri"/>
                <a:cs typeface="Calibri"/>
              </a:rPr>
              <a:t>e</a:t>
            </a:r>
            <a:r>
              <a:rPr sz="1400" b="1" spc="-6" dirty="0">
                <a:latin typeface="Calibri"/>
                <a:cs typeface="Calibri"/>
              </a:rPr>
              <a:t>l</a:t>
            </a:r>
            <a:r>
              <a:rPr sz="1400" b="1" spc="-11" dirty="0">
                <a:latin typeface="Calibri"/>
                <a:cs typeface="Calibri"/>
              </a:rPr>
              <a:t> piano</a:t>
            </a:r>
            <a:endParaRPr sz="1400" dirty="0">
              <a:latin typeface="Calibri"/>
              <a:cs typeface="Calibri"/>
            </a:endParaRPr>
          </a:p>
        </p:txBody>
      </p:sp>
      <p:sp>
        <p:nvSpPr>
          <p:cNvPr id="4" name="object 4"/>
          <p:cNvSpPr txBox="1"/>
          <p:nvPr/>
        </p:nvSpPr>
        <p:spPr>
          <a:xfrm>
            <a:off x="4382827" y="2326568"/>
            <a:ext cx="3939875" cy="615553"/>
          </a:xfrm>
          <a:prstGeom prst="rect">
            <a:avLst/>
          </a:prstGeom>
        </p:spPr>
        <p:txBody>
          <a:bodyPr vert="horz" wrap="square" lIns="0" tIns="0" rIns="0" bIns="0" rtlCol="0">
            <a:spAutoFit/>
          </a:bodyPr>
          <a:lstStyle/>
          <a:p>
            <a:pPr marL="13994"/>
            <a:r>
              <a:rPr sz="4000" spc="-6" dirty="0">
                <a:solidFill>
                  <a:srgbClr val="FFFFFF"/>
                </a:solidFill>
                <a:latin typeface="Calibri"/>
                <a:cs typeface="Calibri"/>
              </a:rPr>
              <a:t>Su</a:t>
            </a:r>
            <a:r>
              <a:rPr sz="4000" spc="33" dirty="0">
                <a:solidFill>
                  <a:srgbClr val="FFFFFF"/>
                </a:solidFill>
                <a:latin typeface="Calibri"/>
                <a:cs typeface="Calibri"/>
              </a:rPr>
              <a:t>r</a:t>
            </a:r>
            <a:r>
              <a:rPr sz="4000" spc="-44" dirty="0">
                <a:solidFill>
                  <a:srgbClr val="FFFFFF"/>
                </a:solidFill>
                <a:latin typeface="Calibri"/>
                <a:cs typeface="Calibri"/>
              </a:rPr>
              <a:t>v</a:t>
            </a:r>
            <a:r>
              <a:rPr sz="4000" spc="-33" dirty="0">
                <a:solidFill>
                  <a:srgbClr val="FFFFFF"/>
                </a:solidFill>
                <a:latin typeface="Calibri"/>
                <a:cs typeface="Calibri"/>
              </a:rPr>
              <a:t>e</a:t>
            </a:r>
            <a:r>
              <a:rPr sz="4000" dirty="0">
                <a:solidFill>
                  <a:srgbClr val="FFFFFF"/>
                </a:solidFill>
                <a:latin typeface="Calibri"/>
                <a:cs typeface="Calibri"/>
              </a:rPr>
              <a:t>y</a:t>
            </a:r>
            <a:r>
              <a:rPr sz="4000" spc="6" dirty="0">
                <a:solidFill>
                  <a:srgbClr val="FFFFFF"/>
                </a:solidFill>
                <a:latin typeface="Calibri"/>
                <a:cs typeface="Calibri"/>
              </a:rPr>
              <a:t> </a:t>
            </a:r>
            <a:r>
              <a:rPr sz="4000" dirty="0">
                <a:solidFill>
                  <a:srgbClr val="FFFFFF"/>
                </a:solidFill>
                <a:latin typeface="Calibri"/>
                <a:cs typeface="Calibri"/>
              </a:rPr>
              <a:t>aziendale</a:t>
            </a:r>
            <a:endParaRPr sz="4000" dirty="0">
              <a:latin typeface="Calibri"/>
              <a:cs typeface="Calibri"/>
            </a:endParaRPr>
          </a:p>
        </p:txBody>
      </p:sp>
    </p:spTree>
    <p:extLst>
      <p:ext uri="{BB962C8B-B14F-4D97-AF65-F5344CB8AC3E}">
        <p14:creationId xmlns:p14="http://schemas.microsoft.com/office/powerpoint/2010/main" val="698878909"/>
      </p:ext>
    </p:extLst>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612900" y="1111250"/>
            <a:ext cx="7848600" cy="5562600"/>
          </a:xfrm>
          <a:prstGeom prst="rect">
            <a:avLst/>
          </a:prstGeom>
          <a:solidFill>
            <a:schemeClr val="accent5">
              <a:lumMod val="25000"/>
            </a:schemeClr>
          </a:solidFill>
        </p:spPr>
        <p:txBody>
          <a:bodyPr wrap="square" lIns="0" tIns="0" rIns="0" bIns="0" rtlCol="0"/>
          <a:lstStyle/>
          <a:p>
            <a:endParaRPr sz="1983"/>
          </a:p>
        </p:txBody>
      </p:sp>
      <p:sp>
        <p:nvSpPr>
          <p:cNvPr id="6" name="object 6"/>
          <p:cNvSpPr txBox="1"/>
          <p:nvPr/>
        </p:nvSpPr>
        <p:spPr>
          <a:xfrm>
            <a:off x="2527300" y="1187450"/>
            <a:ext cx="5867399" cy="5210657"/>
          </a:xfrm>
          <a:prstGeom prst="rect">
            <a:avLst/>
          </a:prstGeom>
        </p:spPr>
        <p:txBody>
          <a:bodyPr vert="horz" wrap="square" lIns="0" tIns="0" rIns="0" bIns="0" rtlCol="0">
            <a:spAutoFit/>
          </a:bodyPr>
          <a:lstStyle/>
          <a:p>
            <a:pPr marL="13995">
              <a:buClr>
                <a:srgbClr val="FFFFFF"/>
              </a:buClr>
              <a:tabLst>
                <a:tab pos="192419" algn="l"/>
              </a:tabLst>
            </a:pPr>
            <a:r>
              <a:rPr lang="it-IT" sz="3600" b="1" i="1" spc="-138" dirty="0">
                <a:solidFill>
                  <a:srgbClr val="FFFFFF"/>
                </a:solidFill>
                <a:latin typeface="Calibri"/>
                <a:cs typeface="Calibri"/>
              </a:rPr>
              <a:t>Misurare i risultati:</a:t>
            </a:r>
          </a:p>
          <a:p>
            <a:pPr marL="191720" indent="-177725">
              <a:buClr>
                <a:srgbClr val="FFFFFF"/>
              </a:buClr>
              <a:buFont typeface="Calibri"/>
              <a:buChar char="-"/>
              <a:tabLst>
                <a:tab pos="192419" algn="l"/>
              </a:tabLst>
            </a:pPr>
            <a:r>
              <a:rPr sz="2800" b="1" i="1" spc="-138" dirty="0" err="1">
                <a:solidFill>
                  <a:srgbClr val="FFFFFF"/>
                </a:solidFill>
                <a:latin typeface="Calibri"/>
                <a:cs typeface="Calibri"/>
              </a:rPr>
              <a:t>V</a:t>
            </a:r>
            <a:r>
              <a:rPr sz="2800" b="1" i="1" spc="-6" dirty="0" err="1">
                <a:solidFill>
                  <a:srgbClr val="FFFFFF"/>
                </a:solidFill>
                <a:latin typeface="Calibri"/>
                <a:cs typeface="Calibri"/>
              </a:rPr>
              <a:t>e</a:t>
            </a:r>
            <a:r>
              <a:rPr sz="2800" b="1" i="1" spc="-11" dirty="0" err="1">
                <a:solidFill>
                  <a:srgbClr val="FFFFFF"/>
                </a:solidFill>
                <a:latin typeface="Calibri"/>
                <a:cs typeface="Calibri"/>
              </a:rPr>
              <a:t>rif</a:t>
            </a:r>
            <a:r>
              <a:rPr sz="2800" b="1" i="1" spc="-22" dirty="0" err="1">
                <a:solidFill>
                  <a:srgbClr val="FFFFFF"/>
                </a:solidFill>
                <a:latin typeface="Calibri"/>
                <a:cs typeface="Calibri"/>
              </a:rPr>
              <a:t>i</a:t>
            </a:r>
            <a:r>
              <a:rPr sz="2800" b="1" i="1" spc="-44" dirty="0" err="1">
                <a:solidFill>
                  <a:srgbClr val="FFFFFF"/>
                </a:solidFill>
                <a:latin typeface="Calibri"/>
                <a:cs typeface="Calibri"/>
              </a:rPr>
              <a:t>c</a:t>
            </a:r>
            <a:r>
              <a:rPr sz="2800" b="1" i="1" spc="-17" dirty="0" err="1">
                <a:solidFill>
                  <a:srgbClr val="FFFFFF"/>
                </a:solidFill>
                <a:latin typeface="Calibri"/>
                <a:cs typeface="Calibri"/>
              </a:rPr>
              <a:t>a</a:t>
            </a:r>
            <a:r>
              <a:rPr sz="2800" b="1" i="1" spc="22" dirty="0">
                <a:solidFill>
                  <a:srgbClr val="FFFFFF"/>
                </a:solidFill>
                <a:latin typeface="Calibri"/>
                <a:cs typeface="Calibri"/>
              </a:rPr>
              <a:t> </a:t>
            </a:r>
            <a:r>
              <a:rPr sz="2800" b="1" i="1" spc="-11" dirty="0">
                <a:solidFill>
                  <a:srgbClr val="FFFFFF"/>
                </a:solidFill>
                <a:latin typeface="Calibri"/>
                <a:cs typeface="Calibri"/>
              </a:rPr>
              <a:t>analisi</a:t>
            </a:r>
            <a:r>
              <a:rPr sz="2800" b="1" i="1" spc="-6" dirty="0">
                <a:solidFill>
                  <a:srgbClr val="FFFFFF"/>
                </a:solidFill>
                <a:latin typeface="Calibri"/>
                <a:cs typeface="Calibri"/>
              </a:rPr>
              <a:t> </a:t>
            </a:r>
            <a:r>
              <a:rPr sz="2800" b="1" i="1" spc="-11" dirty="0">
                <a:solidFill>
                  <a:srgbClr val="FFFFFF"/>
                </a:solidFill>
                <a:latin typeface="Calibri"/>
                <a:cs typeface="Calibri"/>
              </a:rPr>
              <a:t>di</a:t>
            </a:r>
            <a:r>
              <a:rPr sz="2800" b="1" i="1" dirty="0">
                <a:solidFill>
                  <a:srgbClr val="FFFFFF"/>
                </a:solidFill>
                <a:latin typeface="Calibri"/>
                <a:cs typeface="Calibri"/>
              </a:rPr>
              <a:t> </a:t>
            </a:r>
            <a:r>
              <a:rPr sz="2800" b="1" i="1" spc="-22" dirty="0">
                <a:solidFill>
                  <a:srgbClr val="FFFFFF"/>
                </a:solidFill>
                <a:latin typeface="Calibri"/>
                <a:cs typeface="Calibri"/>
              </a:rPr>
              <a:t>c</a:t>
            </a:r>
            <a:r>
              <a:rPr sz="2800" b="1" i="1" spc="-17" dirty="0">
                <a:solidFill>
                  <a:srgbClr val="FFFFFF"/>
                </a:solidFill>
                <a:latin typeface="Calibri"/>
                <a:cs typeface="Calibri"/>
              </a:rPr>
              <a:t>lima</a:t>
            </a:r>
            <a:endParaRPr sz="2800" dirty="0">
              <a:latin typeface="Calibri"/>
              <a:cs typeface="Calibri"/>
            </a:endParaRPr>
          </a:p>
          <a:p>
            <a:pPr marL="191720" indent="-177725">
              <a:spcBef>
                <a:spcPts val="859"/>
              </a:spcBef>
              <a:buClr>
                <a:srgbClr val="FFFFFF"/>
              </a:buClr>
              <a:buFont typeface="Calibri"/>
              <a:buChar char="-"/>
              <a:tabLst>
                <a:tab pos="192419" algn="l"/>
              </a:tabLst>
            </a:pPr>
            <a:r>
              <a:rPr sz="2800" b="1" i="1" spc="-138" dirty="0">
                <a:solidFill>
                  <a:srgbClr val="FFFFFF"/>
                </a:solidFill>
                <a:latin typeface="Calibri"/>
                <a:cs typeface="Calibri"/>
              </a:rPr>
              <a:t>V</a:t>
            </a:r>
            <a:r>
              <a:rPr sz="2800" b="1" i="1" spc="-6" dirty="0">
                <a:solidFill>
                  <a:srgbClr val="FFFFFF"/>
                </a:solidFill>
                <a:latin typeface="Calibri"/>
                <a:cs typeface="Calibri"/>
              </a:rPr>
              <a:t>e</a:t>
            </a:r>
            <a:r>
              <a:rPr sz="2800" b="1" i="1" spc="-11" dirty="0">
                <a:solidFill>
                  <a:srgbClr val="FFFFFF"/>
                </a:solidFill>
                <a:latin typeface="Calibri"/>
                <a:cs typeface="Calibri"/>
              </a:rPr>
              <a:t>rif</a:t>
            </a:r>
            <a:r>
              <a:rPr sz="2800" b="1" i="1" spc="-22" dirty="0">
                <a:solidFill>
                  <a:srgbClr val="FFFFFF"/>
                </a:solidFill>
                <a:latin typeface="Calibri"/>
                <a:cs typeface="Calibri"/>
              </a:rPr>
              <a:t>i</a:t>
            </a:r>
            <a:r>
              <a:rPr sz="2800" b="1" i="1" spc="-44" dirty="0">
                <a:solidFill>
                  <a:srgbClr val="FFFFFF"/>
                </a:solidFill>
                <a:latin typeface="Calibri"/>
                <a:cs typeface="Calibri"/>
              </a:rPr>
              <a:t>c</a:t>
            </a:r>
            <a:r>
              <a:rPr sz="2800" b="1" i="1" spc="-17" dirty="0">
                <a:solidFill>
                  <a:srgbClr val="FFFFFF"/>
                </a:solidFill>
                <a:latin typeface="Calibri"/>
                <a:cs typeface="Calibri"/>
              </a:rPr>
              <a:t>a</a:t>
            </a:r>
            <a:r>
              <a:rPr sz="2800" b="1" i="1" spc="22" dirty="0">
                <a:solidFill>
                  <a:srgbClr val="FFFFFF"/>
                </a:solidFill>
                <a:latin typeface="Calibri"/>
                <a:cs typeface="Calibri"/>
              </a:rPr>
              <a:t> </a:t>
            </a:r>
            <a:r>
              <a:rPr sz="2800" b="1" i="1" spc="-44" dirty="0">
                <a:solidFill>
                  <a:srgbClr val="FFFFFF"/>
                </a:solidFill>
                <a:latin typeface="Calibri"/>
                <a:cs typeface="Calibri"/>
              </a:rPr>
              <a:t>t</a:t>
            </a:r>
            <a:r>
              <a:rPr sz="2800" b="1" i="1" spc="-17" dirty="0">
                <a:solidFill>
                  <a:srgbClr val="FFFFFF"/>
                </a:solidFill>
                <a:latin typeface="Calibri"/>
                <a:cs typeface="Calibri"/>
              </a:rPr>
              <a:t>as</a:t>
            </a:r>
            <a:r>
              <a:rPr sz="2800" b="1" i="1" spc="-6" dirty="0">
                <a:solidFill>
                  <a:srgbClr val="FFFFFF"/>
                </a:solidFill>
                <a:latin typeface="Calibri"/>
                <a:cs typeface="Calibri"/>
              </a:rPr>
              <a:t>s</a:t>
            </a:r>
            <a:r>
              <a:rPr sz="2800" b="1" i="1" dirty="0">
                <a:solidFill>
                  <a:srgbClr val="FFFFFF"/>
                </a:solidFill>
                <a:latin typeface="Calibri"/>
                <a:cs typeface="Calibri"/>
              </a:rPr>
              <a:t>o</a:t>
            </a:r>
            <a:r>
              <a:rPr sz="2800" b="1" i="1" spc="-6" dirty="0">
                <a:solidFill>
                  <a:srgbClr val="FFFFFF"/>
                </a:solidFill>
                <a:latin typeface="Calibri"/>
                <a:cs typeface="Calibri"/>
              </a:rPr>
              <a:t> </a:t>
            </a:r>
            <a:r>
              <a:rPr sz="2800" b="1" i="1" dirty="0">
                <a:solidFill>
                  <a:srgbClr val="FFFFFF"/>
                </a:solidFill>
                <a:latin typeface="Calibri"/>
                <a:cs typeface="Calibri"/>
              </a:rPr>
              <a:t>asse</a:t>
            </a:r>
            <a:r>
              <a:rPr sz="2800" b="1" i="1" spc="-33" dirty="0">
                <a:solidFill>
                  <a:srgbClr val="FFFFFF"/>
                </a:solidFill>
                <a:latin typeface="Calibri"/>
                <a:cs typeface="Calibri"/>
              </a:rPr>
              <a:t>n</a:t>
            </a:r>
            <a:r>
              <a:rPr sz="2800" b="1" i="1" spc="-44" dirty="0">
                <a:solidFill>
                  <a:srgbClr val="FFFFFF"/>
                </a:solidFill>
                <a:latin typeface="Calibri"/>
                <a:cs typeface="Calibri"/>
              </a:rPr>
              <a:t>t</a:t>
            </a:r>
            <a:r>
              <a:rPr sz="2800" b="1" i="1" spc="-22" dirty="0">
                <a:solidFill>
                  <a:srgbClr val="FFFFFF"/>
                </a:solidFill>
                <a:latin typeface="Calibri"/>
                <a:cs typeface="Calibri"/>
              </a:rPr>
              <a:t>eismo</a:t>
            </a:r>
            <a:endParaRPr sz="2800" dirty="0">
              <a:latin typeface="Calibri"/>
              <a:cs typeface="Calibri"/>
            </a:endParaRPr>
          </a:p>
          <a:p>
            <a:pPr marL="191720" indent="-177725">
              <a:spcBef>
                <a:spcPts val="859"/>
              </a:spcBef>
              <a:buClr>
                <a:srgbClr val="FFFFFF"/>
              </a:buClr>
              <a:buFont typeface="Calibri"/>
              <a:buChar char="-"/>
              <a:tabLst>
                <a:tab pos="192419" algn="l"/>
              </a:tabLst>
            </a:pPr>
            <a:r>
              <a:rPr sz="2800" b="1" i="1" dirty="0">
                <a:solidFill>
                  <a:srgbClr val="FFFFFF"/>
                </a:solidFill>
                <a:latin typeface="Calibri"/>
                <a:cs typeface="Calibri"/>
              </a:rPr>
              <a:t>A</a:t>
            </a:r>
            <a:r>
              <a:rPr sz="2800" b="1" i="1" spc="-11" dirty="0">
                <a:solidFill>
                  <a:srgbClr val="FFFFFF"/>
                </a:solidFill>
                <a:latin typeface="Calibri"/>
                <a:cs typeface="Calibri"/>
              </a:rPr>
              <a:t>u</a:t>
            </a:r>
            <a:r>
              <a:rPr sz="2800" b="1" i="1" dirty="0">
                <a:solidFill>
                  <a:srgbClr val="FFFFFF"/>
                </a:solidFill>
                <a:latin typeface="Calibri"/>
                <a:cs typeface="Calibri"/>
              </a:rPr>
              <a:t>me</a:t>
            </a:r>
            <a:r>
              <a:rPr sz="2800" b="1" i="1" spc="-39" dirty="0">
                <a:solidFill>
                  <a:srgbClr val="FFFFFF"/>
                </a:solidFill>
                <a:latin typeface="Calibri"/>
                <a:cs typeface="Calibri"/>
              </a:rPr>
              <a:t>n</a:t>
            </a:r>
            <a:r>
              <a:rPr sz="2800" b="1" i="1" spc="-44" dirty="0">
                <a:solidFill>
                  <a:srgbClr val="FFFFFF"/>
                </a:solidFill>
                <a:latin typeface="Calibri"/>
                <a:cs typeface="Calibri"/>
              </a:rPr>
              <a:t>t</a:t>
            </a:r>
            <a:r>
              <a:rPr sz="2800" b="1" i="1" dirty="0">
                <a:solidFill>
                  <a:srgbClr val="FFFFFF"/>
                </a:solidFill>
                <a:latin typeface="Calibri"/>
                <a:cs typeface="Calibri"/>
              </a:rPr>
              <a:t>o</a:t>
            </a:r>
            <a:r>
              <a:rPr sz="2800" b="1" i="1" spc="28" dirty="0">
                <a:solidFill>
                  <a:srgbClr val="FFFFFF"/>
                </a:solidFill>
                <a:latin typeface="Calibri"/>
                <a:cs typeface="Calibri"/>
              </a:rPr>
              <a:t> </a:t>
            </a:r>
            <a:r>
              <a:rPr sz="2800" b="1" i="1" spc="-11" dirty="0">
                <a:solidFill>
                  <a:srgbClr val="FFFFFF"/>
                </a:solidFill>
                <a:latin typeface="Calibri"/>
                <a:cs typeface="Calibri"/>
              </a:rPr>
              <a:t>della</a:t>
            </a:r>
            <a:r>
              <a:rPr sz="2800" b="1" i="1" spc="-17" dirty="0">
                <a:solidFill>
                  <a:srgbClr val="FFFFFF"/>
                </a:solidFill>
                <a:latin typeface="Calibri"/>
                <a:cs typeface="Calibri"/>
              </a:rPr>
              <a:t> </a:t>
            </a:r>
            <a:r>
              <a:rPr sz="2800" b="1" i="1" dirty="0">
                <a:solidFill>
                  <a:srgbClr val="FFFFFF"/>
                </a:solidFill>
                <a:latin typeface="Calibri"/>
                <a:cs typeface="Calibri"/>
              </a:rPr>
              <a:t>produ</a:t>
            </a:r>
            <a:r>
              <a:rPr sz="2800" b="1" i="1" spc="-28" dirty="0">
                <a:solidFill>
                  <a:srgbClr val="FFFFFF"/>
                </a:solidFill>
                <a:latin typeface="Calibri"/>
                <a:cs typeface="Calibri"/>
              </a:rPr>
              <a:t>t</a:t>
            </a:r>
            <a:r>
              <a:rPr sz="2800" b="1" i="1" spc="-11" dirty="0">
                <a:solidFill>
                  <a:srgbClr val="FFFFFF"/>
                </a:solidFill>
                <a:latin typeface="Calibri"/>
                <a:cs typeface="Calibri"/>
              </a:rPr>
              <a:t>tiv</a:t>
            </a:r>
            <a:r>
              <a:rPr sz="2800" b="1" i="1" spc="-22" dirty="0">
                <a:solidFill>
                  <a:srgbClr val="FFFFFF"/>
                </a:solidFill>
                <a:latin typeface="Calibri"/>
                <a:cs typeface="Calibri"/>
              </a:rPr>
              <a:t>i</a:t>
            </a:r>
            <a:r>
              <a:rPr sz="2800" b="1" i="1" spc="-44" dirty="0">
                <a:solidFill>
                  <a:srgbClr val="FFFFFF"/>
                </a:solidFill>
                <a:latin typeface="Calibri"/>
                <a:cs typeface="Calibri"/>
              </a:rPr>
              <a:t>t</a:t>
            </a:r>
            <a:r>
              <a:rPr sz="2800" b="1" i="1" spc="-17" dirty="0">
                <a:solidFill>
                  <a:srgbClr val="FFFFFF"/>
                </a:solidFill>
                <a:latin typeface="Calibri"/>
                <a:cs typeface="Calibri"/>
              </a:rPr>
              <a:t>à</a:t>
            </a:r>
            <a:endParaRPr sz="2800" dirty="0">
              <a:latin typeface="Calibri"/>
              <a:cs typeface="Calibri"/>
            </a:endParaRPr>
          </a:p>
          <a:p>
            <a:pPr marL="191720" indent="-177725">
              <a:spcBef>
                <a:spcPts val="876"/>
              </a:spcBef>
              <a:buClr>
                <a:srgbClr val="FFFFFF"/>
              </a:buClr>
              <a:buFont typeface="Calibri"/>
              <a:buChar char="-"/>
              <a:tabLst>
                <a:tab pos="192419" algn="l"/>
              </a:tabLst>
            </a:pPr>
            <a:r>
              <a:rPr sz="2800" b="1" i="1" spc="-11" dirty="0">
                <a:solidFill>
                  <a:srgbClr val="FFFFFF"/>
                </a:solidFill>
                <a:latin typeface="Calibri"/>
                <a:cs typeface="Calibri"/>
              </a:rPr>
              <a:t>Rid</a:t>
            </a:r>
            <a:r>
              <a:rPr sz="2800" b="1" i="1" spc="-6" dirty="0">
                <a:solidFill>
                  <a:srgbClr val="FFFFFF"/>
                </a:solidFill>
                <a:latin typeface="Calibri"/>
                <a:cs typeface="Calibri"/>
              </a:rPr>
              <a:t>uzio</a:t>
            </a:r>
            <a:r>
              <a:rPr sz="2800" b="1" i="1" spc="-11" dirty="0">
                <a:solidFill>
                  <a:srgbClr val="FFFFFF"/>
                </a:solidFill>
                <a:latin typeface="Calibri"/>
                <a:cs typeface="Calibri"/>
              </a:rPr>
              <a:t>n</a:t>
            </a:r>
            <a:r>
              <a:rPr sz="2800" b="1" i="1" dirty="0">
                <a:solidFill>
                  <a:srgbClr val="FFFFFF"/>
                </a:solidFill>
                <a:latin typeface="Calibri"/>
                <a:cs typeface="Calibri"/>
              </a:rPr>
              <a:t>e </a:t>
            </a:r>
            <a:r>
              <a:rPr sz="2800" b="1" i="1" spc="-17" dirty="0">
                <a:solidFill>
                  <a:srgbClr val="FFFFFF"/>
                </a:solidFill>
                <a:latin typeface="Calibri"/>
                <a:cs typeface="Calibri"/>
              </a:rPr>
              <a:t>del</a:t>
            </a:r>
            <a:r>
              <a:rPr sz="2800" b="1" i="1" spc="-6" dirty="0">
                <a:solidFill>
                  <a:srgbClr val="FFFFFF"/>
                </a:solidFill>
                <a:latin typeface="Calibri"/>
                <a:cs typeface="Calibri"/>
              </a:rPr>
              <a:t> </a:t>
            </a:r>
            <a:r>
              <a:rPr sz="2800" b="1" i="1" spc="-50" dirty="0">
                <a:solidFill>
                  <a:srgbClr val="FFFFFF"/>
                </a:solidFill>
                <a:latin typeface="Calibri"/>
                <a:cs typeface="Calibri"/>
              </a:rPr>
              <a:t>t</a:t>
            </a:r>
            <a:r>
              <a:rPr sz="2800" b="1" i="1" spc="-17" dirty="0">
                <a:solidFill>
                  <a:srgbClr val="FFFFFF"/>
                </a:solidFill>
                <a:latin typeface="Calibri"/>
                <a:cs typeface="Calibri"/>
              </a:rPr>
              <a:t>as</a:t>
            </a:r>
            <a:r>
              <a:rPr sz="2800" b="1" i="1" spc="-6" dirty="0">
                <a:solidFill>
                  <a:srgbClr val="FFFFFF"/>
                </a:solidFill>
                <a:latin typeface="Calibri"/>
                <a:cs typeface="Calibri"/>
              </a:rPr>
              <a:t>s</a:t>
            </a:r>
            <a:r>
              <a:rPr sz="2800" b="1" i="1" dirty="0">
                <a:solidFill>
                  <a:srgbClr val="FFFFFF"/>
                </a:solidFill>
                <a:latin typeface="Calibri"/>
                <a:cs typeface="Calibri"/>
              </a:rPr>
              <a:t>o</a:t>
            </a:r>
            <a:r>
              <a:rPr sz="2800" b="1" i="1" spc="-6" dirty="0">
                <a:solidFill>
                  <a:srgbClr val="FFFFFF"/>
                </a:solidFill>
                <a:latin typeface="Calibri"/>
                <a:cs typeface="Calibri"/>
              </a:rPr>
              <a:t> </a:t>
            </a:r>
            <a:r>
              <a:rPr sz="2800" b="1" i="1" spc="-11" dirty="0">
                <a:solidFill>
                  <a:srgbClr val="FFFFFF"/>
                </a:solidFill>
                <a:latin typeface="Calibri"/>
                <a:cs typeface="Calibri"/>
              </a:rPr>
              <a:t>di</a:t>
            </a:r>
            <a:r>
              <a:rPr sz="2800" b="1" i="1" dirty="0">
                <a:solidFill>
                  <a:srgbClr val="FFFFFF"/>
                </a:solidFill>
                <a:latin typeface="Calibri"/>
                <a:cs typeface="Calibri"/>
              </a:rPr>
              <a:t> </a:t>
            </a:r>
            <a:r>
              <a:rPr sz="2800" b="1" i="1" spc="-50" dirty="0">
                <a:solidFill>
                  <a:srgbClr val="FFFFFF"/>
                </a:solidFill>
                <a:latin typeface="Calibri"/>
                <a:cs typeface="Calibri"/>
              </a:rPr>
              <a:t>c</a:t>
            </a:r>
            <a:r>
              <a:rPr sz="2800" b="1" i="1" spc="-6" dirty="0">
                <a:solidFill>
                  <a:srgbClr val="FFFFFF"/>
                </a:solidFill>
                <a:latin typeface="Calibri"/>
                <a:cs typeface="Calibri"/>
              </a:rPr>
              <a:t>o</a:t>
            </a:r>
            <a:r>
              <a:rPr sz="2800" b="1" i="1" spc="-17" dirty="0">
                <a:solidFill>
                  <a:srgbClr val="FFFFFF"/>
                </a:solidFill>
                <a:latin typeface="Calibri"/>
                <a:cs typeface="Calibri"/>
              </a:rPr>
              <a:t>nfli</a:t>
            </a:r>
            <a:r>
              <a:rPr sz="2800" b="1" i="1" spc="-33" dirty="0">
                <a:solidFill>
                  <a:srgbClr val="FFFFFF"/>
                </a:solidFill>
                <a:latin typeface="Calibri"/>
                <a:cs typeface="Calibri"/>
              </a:rPr>
              <a:t>t</a:t>
            </a:r>
            <a:r>
              <a:rPr sz="2800" b="1" i="1" dirty="0">
                <a:solidFill>
                  <a:srgbClr val="FFFFFF"/>
                </a:solidFill>
                <a:latin typeface="Calibri"/>
                <a:cs typeface="Calibri"/>
              </a:rPr>
              <a:t>t</a:t>
            </a:r>
            <a:r>
              <a:rPr sz="2800" b="1" i="1" spc="-17" dirty="0">
                <a:solidFill>
                  <a:srgbClr val="FFFFFF"/>
                </a:solidFill>
                <a:latin typeface="Calibri"/>
                <a:cs typeface="Calibri"/>
              </a:rPr>
              <a:t>u</a:t>
            </a:r>
            <a:r>
              <a:rPr sz="2800" b="1" i="1" spc="-11" dirty="0">
                <a:solidFill>
                  <a:srgbClr val="FFFFFF"/>
                </a:solidFill>
                <a:latin typeface="Calibri"/>
                <a:cs typeface="Calibri"/>
              </a:rPr>
              <a:t>ali</a:t>
            </a:r>
            <a:r>
              <a:rPr sz="2800" b="1" i="1" spc="-44" dirty="0">
                <a:solidFill>
                  <a:srgbClr val="FFFFFF"/>
                </a:solidFill>
                <a:latin typeface="Calibri"/>
                <a:cs typeface="Calibri"/>
              </a:rPr>
              <a:t>t</a:t>
            </a:r>
            <a:r>
              <a:rPr sz="2800" b="1" i="1" spc="-17" dirty="0">
                <a:solidFill>
                  <a:srgbClr val="FFFFFF"/>
                </a:solidFill>
                <a:latin typeface="Calibri"/>
                <a:cs typeface="Calibri"/>
              </a:rPr>
              <a:t>à</a:t>
            </a:r>
            <a:r>
              <a:rPr sz="2800" b="1" i="1" spc="39" dirty="0">
                <a:solidFill>
                  <a:srgbClr val="FFFFFF"/>
                </a:solidFill>
                <a:latin typeface="Calibri"/>
                <a:cs typeface="Calibri"/>
              </a:rPr>
              <a:t> </a:t>
            </a:r>
            <a:r>
              <a:rPr sz="2800" b="1" i="1" spc="-11" dirty="0">
                <a:solidFill>
                  <a:srgbClr val="FFFFFF"/>
                </a:solidFill>
                <a:latin typeface="Calibri"/>
                <a:cs typeface="Calibri"/>
              </a:rPr>
              <a:t>i</a:t>
            </a:r>
            <a:r>
              <a:rPr sz="2800" b="1" i="1" spc="-55" dirty="0">
                <a:solidFill>
                  <a:srgbClr val="FFFFFF"/>
                </a:solidFill>
                <a:latin typeface="Calibri"/>
                <a:cs typeface="Calibri"/>
              </a:rPr>
              <a:t>n</a:t>
            </a:r>
            <a:r>
              <a:rPr sz="2800" b="1" i="1" spc="-44" dirty="0">
                <a:solidFill>
                  <a:srgbClr val="FFFFFF"/>
                </a:solidFill>
                <a:latin typeface="Calibri"/>
                <a:cs typeface="Calibri"/>
              </a:rPr>
              <a:t>t</a:t>
            </a:r>
            <a:r>
              <a:rPr sz="2800" b="1" i="1" spc="-6" dirty="0">
                <a:solidFill>
                  <a:srgbClr val="FFFFFF"/>
                </a:solidFill>
                <a:latin typeface="Calibri"/>
                <a:cs typeface="Calibri"/>
              </a:rPr>
              <a:t>e</a:t>
            </a:r>
            <a:r>
              <a:rPr sz="2800" b="1" i="1" spc="-11" dirty="0">
                <a:solidFill>
                  <a:srgbClr val="FFFFFF"/>
                </a:solidFill>
                <a:latin typeface="Calibri"/>
                <a:cs typeface="Calibri"/>
              </a:rPr>
              <a:t>r</a:t>
            </a:r>
            <a:r>
              <a:rPr sz="2800" b="1" i="1" spc="-6" dirty="0">
                <a:solidFill>
                  <a:srgbClr val="FFFFFF"/>
                </a:solidFill>
                <a:latin typeface="Calibri"/>
                <a:cs typeface="Calibri"/>
              </a:rPr>
              <a:t>na</a:t>
            </a:r>
            <a:endParaRPr sz="2800" dirty="0">
              <a:latin typeface="Calibri"/>
              <a:cs typeface="Calibri"/>
            </a:endParaRPr>
          </a:p>
          <a:p>
            <a:pPr marL="191720" indent="-177725">
              <a:spcBef>
                <a:spcPts val="859"/>
              </a:spcBef>
              <a:buClr>
                <a:srgbClr val="FFFFFF"/>
              </a:buClr>
              <a:buFont typeface="Calibri"/>
              <a:buChar char="-"/>
              <a:tabLst>
                <a:tab pos="192419" algn="l"/>
              </a:tabLst>
            </a:pPr>
            <a:r>
              <a:rPr sz="2800" b="1" i="1" spc="-6" dirty="0">
                <a:solidFill>
                  <a:srgbClr val="FFFFFF"/>
                </a:solidFill>
                <a:latin typeface="Calibri"/>
                <a:cs typeface="Calibri"/>
              </a:rPr>
              <a:t>Se</a:t>
            </a:r>
            <a:r>
              <a:rPr sz="2800" b="1" i="1" spc="-11" dirty="0">
                <a:solidFill>
                  <a:srgbClr val="FFFFFF"/>
                </a:solidFill>
                <a:latin typeface="Calibri"/>
                <a:cs typeface="Calibri"/>
              </a:rPr>
              <a:t>n</a:t>
            </a:r>
            <a:r>
              <a:rPr sz="2800" b="1" i="1" spc="-6" dirty="0">
                <a:solidFill>
                  <a:srgbClr val="FFFFFF"/>
                </a:solidFill>
                <a:latin typeface="Calibri"/>
                <a:cs typeface="Calibri"/>
              </a:rPr>
              <a:t>s</a:t>
            </a:r>
            <a:r>
              <a:rPr sz="2800" b="1" i="1" dirty="0">
                <a:solidFill>
                  <a:srgbClr val="FFFFFF"/>
                </a:solidFill>
                <a:latin typeface="Calibri"/>
                <a:cs typeface="Calibri"/>
              </a:rPr>
              <a:t>o</a:t>
            </a:r>
            <a:r>
              <a:rPr sz="2800" b="1" i="1" spc="22" dirty="0">
                <a:solidFill>
                  <a:srgbClr val="FFFFFF"/>
                </a:solidFill>
                <a:latin typeface="Calibri"/>
                <a:cs typeface="Calibri"/>
              </a:rPr>
              <a:t> </a:t>
            </a:r>
            <a:r>
              <a:rPr sz="2800" b="1" i="1" spc="-11" dirty="0">
                <a:solidFill>
                  <a:srgbClr val="FFFFFF"/>
                </a:solidFill>
                <a:latin typeface="Calibri"/>
                <a:cs typeface="Calibri"/>
              </a:rPr>
              <a:t>di</a:t>
            </a:r>
            <a:r>
              <a:rPr sz="2800" b="1" i="1" dirty="0">
                <a:solidFill>
                  <a:srgbClr val="FFFFFF"/>
                </a:solidFill>
                <a:latin typeface="Calibri"/>
                <a:cs typeface="Calibri"/>
              </a:rPr>
              <a:t> </a:t>
            </a:r>
            <a:r>
              <a:rPr sz="2800" b="1" i="1" spc="-17" dirty="0" err="1">
                <a:solidFill>
                  <a:srgbClr val="FFFFFF"/>
                </a:solidFill>
                <a:latin typeface="Calibri"/>
                <a:cs typeface="Calibri"/>
              </a:rPr>
              <a:t>a</a:t>
            </a:r>
            <a:r>
              <a:rPr sz="2800" b="1" i="1" spc="-11" dirty="0" err="1">
                <a:solidFill>
                  <a:srgbClr val="FFFFFF"/>
                </a:solidFill>
                <a:latin typeface="Calibri"/>
                <a:cs typeface="Calibri"/>
              </a:rPr>
              <a:t>p</a:t>
            </a:r>
            <a:r>
              <a:rPr sz="2800" b="1" i="1" spc="-17" dirty="0" err="1">
                <a:solidFill>
                  <a:srgbClr val="FFFFFF"/>
                </a:solidFill>
                <a:latin typeface="Calibri"/>
                <a:cs typeface="Calibri"/>
              </a:rPr>
              <a:t>p</a:t>
            </a:r>
            <a:r>
              <a:rPr sz="2800" b="1" i="1" spc="-11" dirty="0" err="1">
                <a:solidFill>
                  <a:srgbClr val="FFFFFF"/>
                </a:solidFill>
                <a:latin typeface="Calibri"/>
                <a:cs typeface="Calibri"/>
              </a:rPr>
              <a:t>a</a:t>
            </a:r>
            <a:r>
              <a:rPr sz="2800" b="1" i="1" spc="-17" dirty="0" err="1">
                <a:solidFill>
                  <a:srgbClr val="FFFFFF"/>
                </a:solidFill>
                <a:latin typeface="Calibri"/>
                <a:cs typeface="Calibri"/>
              </a:rPr>
              <a:t>r</a:t>
            </a:r>
            <a:r>
              <a:rPr sz="2800" b="1" i="1" spc="-50" dirty="0" err="1">
                <a:solidFill>
                  <a:srgbClr val="FFFFFF"/>
                </a:solidFill>
                <a:latin typeface="Calibri"/>
                <a:cs typeface="Calibri"/>
              </a:rPr>
              <a:t>t</a:t>
            </a:r>
            <a:r>
              <a:rPr sz="2800" b="1" i="1" spc="-6" dirty="0" err="1">
                <a:solidFill>
                  <a:srgbClr val="FFFFFF"/>
                </a:solidFill>
                <a:latin typeface="Calibri"/>
                <a:cs typeface="Calibri"/>
              </a:rPr>
              <a:t>e</a:t>
            </a:r>
            <a:r>
              <a:rPr sz="2800" b="1" i="1" spc="-11" dirty="0" err="1">
                <a:solidFill>
                  <a:srgbClr val="FFFFFF"/>
                </a:solidFill>
                <a:latin typeface="Calibri"/>
                <a:cs typeface="Calibri"/>
              </a:rPr>
              <a:t>n</a:t>
            </a:r>
            <a:r>
              <a:rPr sz="2800" b="1" i="1" spc="-6" dirty="0" err="1">
                <a:solidFill>
                  <a:srgbClr val="FFFFFF"/>
                </a:solidFill>
                <a:latin typeface="Calibri"/>
                <a:cs typeface="Calibri"/>
              </a:rPr>
              <a:t>e</a:t>
            </a:r>
            <a:r>
              <a:rPr sz="2800" b="1" i="1" spc="-11" dirty="0" err="1">
                <a:solidFill>
                  <a:srgbClr val="FFFFFF"/>
                </a:solidFill>
                <a:latin typeface="Calibri"/>
                <a:cs typeface="Calibri"/>
              </a:rPr>
              <a:t>n</a:t>
            </a:r>
            <a:r>
              <a:rPr sz="2800" b="1" i="1" spc="-33" dirty="0" err="1">
                <a:solidFill>
                  <a:srgbClr val="FFFFFF"/>
                </a:solidFill>
                <a:latin typeface="Calibri"/>
                <a:cs typeface="Calibri"/>
              </a:rPr>
              <a:t>z</a:t>
            </a:r>
            <a:r>
              <a:rPr sz="2800" b="1" i="1" spc="-17" dirty="0" err="1">
                <a:solidFill>
                  <a:srgbClr val="FFFFFF"/>
                </a:solidFill>
                <a:latin typeface="Calibri"/>
                <a:cs typeface="Calibri"/>
              </a:rPr>
              <a:t>a</a:t>
            </a:r>
            <a:endParaRPr lang="it-IT" sz="2800" b="1" i="1" spc="-17" dirty="0">
              <a:solidFill>
                <a:srgbClr val="FFFFFF"/>
              </a:solidFill>
              <a:latin typeface="Calibri"/>
              <a:cs typeface="Calibri"/>
            </a:endParaRPr>
          </a:p>
          <a:p>
            <a:pPr marL="191720" indent="-177725">
              <a:spcBef>
                <a:spcPts val="859"/>
              </a:spcBef>
              <a:buClr>
                <a:srgbClr val="FFFFFF"/>
              </a:buClr>
              <a:buFont typeface="Calibri"/>
              <a:buChar char="-"/>
              <a:tabLst>
                <a:tab pos="192419" algn="l"/>
              </a:tabLst>
            </a:pPr>
            <a:r>
              <a:rPr lang="it-IT" sz="2800" b="1" i="1" spc="-17" dirty="0">
                <a:solidFill>
                  <a:srgbClr val="FFFFFF"/>
                </a:solidFill>
                <a:latin typeface="Calibri"/>
                <a:cs typeface="Calibri"/>
              </a:rPr>
              <a:t>Aumento dei suggerimenti bottom – up</a:t>
            </a:r>
          </a:p>
          <a:p>
            <a:pPr marL="191720" indent="-177725">
              <a:spcBef>
                <a:spcPts val="859"/>
              </a:spcBef>
              <a:buClr>
                <a:srgbClr val="FFFFFF"/>
              </a:buClr>
              <a:buFont typeface="Calibri"/>
              <a:buChar char="-"/>
              <a:tabLst>
                <a:tab pos="192419" algn="l"/>
              </a:tabLst>
            </a:pPr>
            <a:r>
              <a:rPr lang="it-IT" sz="2800" b="1" i="1" spc="-17" dirty="0">
                <a:solidFill>
                  <a:srgbClr val="FFFFFF"/>
                </a:solidFill>
                <a:cs typeface="Calibri"/>
              </a:rPr>
              <a:t>R</a:t>
            </a:r>
            <a:r>
              <a:rPr lang="it-IT" sz="2800" b="1" i="1" spc="-11" dirty="0">
                <a:solidFill>
                  <a:srgbClr val="FFFFFF"/>
                </a:solidFill>
                <a:cs typeface="Calibri"/>
              </a:rPr>
              <a:t>a</a:t>
            </a:r>
            <a:r>
              <a:rPr lang="it-IT" sz="2800" b="1" i="1" spc="-17" dirty="0">
                <a:solidFill>
                  <a:srgbClr val="FFFFFF"/>
                </a:solidFill>
                <a:cs typeface="Calibri"/>
              </a:rPr>
              <a:t>p</a:t>
            </a:r>
            <a:r>
              <a:rPr lang="it-IT" sz="2800" b="1" i="1" spc="-11" dirty="0">
                <a:solidFill>
                  <a:srgbClr val="FFFFFF"/>
                </a:solidFill>
                <a:cs typeface="Calibri"/>
              </a:rPr>
              <a:t>p</a:t>
            </a:r>
            <a:r>
              <a:rPr lang="it-IT" sz="2800" b="1" i="1" spc="-6" dirty="0">
                <a:solidFill>
                  <a:srgbClr val="FFFFFF"/>
                </a:solidFill>
                <a:cs typeface="Calibri"/>
              </a:rPr>
              <a:t>o</a:t>
            </a:r>
            <a:r>
              <a:rPr lang="it-IT" sz="2800" b="1" i="1" spc="-11" dirty="0">
                <a:solidFill>
                  <a:srgbClr val="FFFFFF"/>
                </a:solidFill>
                <a:cs typeface="Calibri"/>
              </a:rPr>
              <a:t>r</a:t>
            </a:r>
            <a:r>
              <a:rPr lang="it-IT" sz="2800" b="1" i="1" spc="-44" dirty="0">
                <a:solidFill>
                  <a:srgbClr val="FFFFFF"/>
                </a:solidFill>
                <a:cs typeface="Calibri"/>
              </a:rPr>
              <a:t>t</a:t>
            </a:r>
            <a:r>
              <a:rPr lang="it-IT" sz="2800" b="1" i="1" dirty="0">
                <a:solidFill>
                  <a:srgbClr val="FFFFFF"/>
                </a:solidFill>
                <a:cs typeface="Calibri"/>
              </a:rPr>
              <a:t>o</a:t>
            </a:r>
            <a:r>
              <a:rPr lang="it-IT" sz="2800" b="1" i="1" spc="-6" dirty="0">
                <a:solidFill>
                  <a:srgbClr val="FFFFFF"/>
                </a:solidFill>
                <a:cs typeface="Calibri"/>
              </a:rPr>
              <a:t> </a:t>
            </a:r>
            <a:r>
              <a:rPr lang="it-IT" sz="2800" b="1" i="1" spc="-50" dirty="0">
                <a:solidFill>
                  <a:srgbClr val="FFFFFF"/>
                </a:solidFill>
                <a:cs typeface="Calibri"/>
              </a:rPr>
              <a:t>c</a:t>
            </a:r>
            <a:r>
              <a:rPr lang="it-IT" sz="2800" b="1" i="1" spc="-6" dirty="0">
                <a:solidFill>
                  <a:srgbClr val="FFFFFF"/>
                </a:solidFill>
                <a:cs typeface="Calibri"/>
              </a:rPr>
              <a:t>o</a:t>
            </a:r>
            <a:r>
              <a:rPr lang="it-IT" sz="2800" b="1" i="1" spc="-33" dirty="0">
                <a:solidFill>
                  <a:srgbClr val="FFFFFF"/>
                </a:solidFill>
                <a:cs typeface="Calibri"/>
              </a:rPr>
              <a:t>s</a:t>
            </a:r>
            <a:r>
              <a:rPr lang="it-IT" sz="2800" b="1" i="1" spc="-17" dirty="0">
                <a:solidFill>
                  <a:srgbClr val="FFFFFF"/>
                </a:solidFill>
                <a:cs typeface="Calibri"/>
              </a:rPr>
              <a:t>ti/ben</a:t>
            </a:r>
            <a:r>
              <a:rPr lang="it-IT" sz="2800" b="1" i="1" spc="-33" dirty="0">
                <a:solidFill>
                  <a:srgbClr val="FFFFFF"/>
                </a:solidFill>
                <a:cs typeface="Calibri"/>
              </a:rPr>
              <a:t>e</a:t>
            </a:r>
            <a:r>
              <a:rPr lang="it-IT" sz="2800" b="1" i="1" spc="-17" dirty="0">
                <a:solidFill>
                  <a:srgbClr val="FFFFFF"/>
                </a:solidFill>
                <a:cs typeface="Calibri"/>
              </a:rPr>
              <a:t>fi</a:t>
            </a:r>
            <a:r>
              <a:rPr lang="it-IT" sz="2800" b="1" i="1" spc="-22" dirty="0">
                <a:solidFill>
                  <a:srgbClr val="FFFFFF"/>
                </a:solidFill>
                <a:cs typeface="Calibri"/>
              </a:rPr>
              <a:t>c</a:t>
            </a:r>
            <a:r>
              <a:rPr lang="it-IT" sz="2800" b="1" i="1" spc="-11" dirty="0">
                <a:solidFill>
                  <a:srgbClr val="FFFFFF"/>
                </a:solidFill>
                <a:cs typeface="Calibri"/>
              </a:rPr>
              <a:t>i</a:t>
            </a:r>
            <a:endParaRPr lang="it-IT" sz="2800" dirty="0">
              <a:cs typeface="Calibri"/>
            </a:endParaRPr>
          </a:p>
        </p:txBody>
      </p:sp>
    </p:spTree>
    <p:extLst>
      <p:ext uri="{BB962C8B-B14F-4D97-AF65-F5344CB8AC3E}">
        <p14:creationId xmlns:p14="http://schemas.microsoft.com/office/powerpoint/2010/main" val="3880010305"/>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527334" y="2845469"/>
            <a:ext cx="9624060" cy="1233854"/>
          </a:xfrm>
        </p:spPr>
        <p:txBody>
          <a:bodyPr/>
          <a:lstStyle/>
          <a:p>
            <a:pPr algn="ctr" eaLnBrk="1" hangingPunct="1"/>
            <a:r>
              <a:rPr lang="it-IT" altLang="it-IT" dirty="0"/>
              <a:t>Analisi Aziendale</a:t>
            </a:r>
          </a:p>
        </p:txBody>
      </p:sp>
    </p:spTree>
    <p:extLst>
      <p:ext uri="{BB962C8B-B14F-4D97-AF65-F5344CB8AC3E}">
        <p14:creationId xmlns:p14="http://schemas.microsoft.com/office/powerpoint/2010/main" val="2279306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527334" y="2845469"/>
            <a:ext cx="9624060" cy="1233854"/>
          </a:xfrm>
        </p:spPr>
        <p:txBody>
          <a:bodyPr/>
          <a:lstStyle/>
          <a:p>
            <a:pPr algn="ctr" eaLnBrk="1" hangingPunct="1"/>
            <a:r>
              <a:rPr lang="it-IT" altLang="it-IT" dirty="0"/>
              <a:t>Disposizioni fiscali</a:t>
            </a:r>
          </a:p>
        </p:txBody>
      </p:sp>
    </p:spTree>
    <p:extLst>
      <p:ext uri="{BB962C8B-B14F-4D97-AF65-F5344CB8AC3E}">
        <p14:creationId xmlns:p14="http://schemas.microsoft.com/office/powerpoint/2010/main" val="1688272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object 96"/>
          <p:cNvSpPr txBox="1">
            <a:spLocks noChangeAspect="1"/>
          </p:cNvSpPr>
          <p:nvPr/>
        </p:nvSpPr>
        <p:spPr>
          <a:xfrm>
            <a:off x="1003300" y="1605000"/>
            <a:ext cx="9144000" cy="5221250"/>
          </a:xfrm>
          <a:prstGeom prst="rect">
            <a:avLst/>
          </a:prstGeom>
        </p:spPr>
        <p:txBody>
          <a:bodyPr vert="horz" wrap="square" lIns="0" tIns="0" rIns="0" bIns="0" rtlCol="0">
            <a:noAutofit/>
          </a:bodyPr>
          <a:lstStyle/>
          <a:p>
            <a:pPr marL="355600" marR="358775" indent="-84138">
              <a:lnSpc>
                <a:spcPct val="79000"/>
              </a:lnSpc>
            </a:pPr>
            <a:r>
              <a:rPr lang="it-IT" sz="2800" dirty="0">
                <a:latin typeface="Calibri"/>
                <a:cs typeface="Calibri"/>
              </a:rPr>
              <a:t>Grazie all’intervento della Legge di stabilità per il 2016, l’articolo 51 TUIR venne modificato e arricchito con delle aggiunte interessantissime che andiamo a riepilogare:</a:t>
            </a:r>
            <a:endParaRPr sz="2800" dirty="0">
              <a:latin typeface="Calibri"/>
              <a:cs typeface="Calibri"/>
            </a:endParaRPr>
          </a:p>
          <a:p>
            <a:pPr>
              <a:lnSpc>
                <a:spcPct val="100000"/>
              </a:lnSpc>
              <a:spcBef>
                <a:spcPts val="29"/>
              </a:spcBef>
            </a:pPr>
            <a:endParaRPr sz="2800" dirty="0">
              <a:latin typeface="Times New Roman"/>
              <a:cs typeface="Times New Roman"/>
            </a:endParaRPr>
          </a:p>
          <a:p>
            <a:pPr marL="527050" marR="5080" indent="4763">
              <a:lnSpc>
                <a:spcPct val="80000"/>
              </a:lnSpc>
              <a:tabLst>
                <a:tab pos="527685" algn="l"/>
              </a:tabLst>
            </a:pPr>
            <a:r>
              <a:rPr lang="it-IT" sz="2800" dirty="0">
                <a:cs typeface="Calibri"/>
              </a:rPr>
              <a:t>la lettera f) è stata sostituita dalla seguente:</a:t>
            </a:r>
          </a:p>
          <a:p>
            <a:pPr marL="527050" marR="5080" indent="4763">
              <a:lnSpc>
                <a:spcPct val="80000"/>
              </a:lnSpc>
              <a:tabLst>
                <a:tab pos="527050" algn="l"/>
              </a:tabLst>
            </a:pPr>
            <a:r>
              <a:rPr lang="it-IT" sz="2800" dirty="0">
                <a:cs typeface="Calibri"/>
              </a:rPr>
              <a:t>«f) l'utilizzazione delle opere e dei servizi riconosciuti dal datore di lavoro volontariamente</a:t>
            </a:r>
            <a:r>
              <a:rPr lang="it-IT" sz="2800" b="1" dirty="0">
                <a:cs typeface="Calibri"/>
              </a:rPr>
              <a:t> o in conformità a disposizioni di contratto o di accordo o di regolamento aziendale</a:t>
            </a:r>
            <a:r>
              <a:rPr lang="it-IT" sz="2800" dirty="0">
                <a:cs typeface="Calibri"/>
              </a:rPr>
              <a:t>, offerti alla generalità dei dipendenti o a categorie di dipendenti e ai familiari indicati nell'articolo 12 per le finalità di cui al comma 1 dell'articolo 100»;</a:t>
            </a:r>
          </a:p>
          <a:p>
            <a:pPr>
              <a:lnSpc>
                <a:spcPct val="100000"/>
              </a:lnSpc>
              <a:spcBef>
                <a:spcPts val="18"/>
              </a:spcBef>
            </a:pPr>
            <a:endParaRPr sz="2800" dirty="0">
              <a:latin typeface="Times New Roman"/>
              <a:cs typeface="Times New Roman"/>
            </a:endParaRPr>
          </a:p>
        </p:txBody>
      </p:sp>
      <p:sp>
        <p:nvSpPr>
          <p:cNvPr id="97" name="CasellaDiTesto 96"/>
          <p:cNvSpPr txBox="1"/>
          <p:nvPr/>
        </p:nvSpPr>
        <p:spPr>
          <a:xfrm>
            <a:off x="1841500" y="425450"/>
            <a:ext cx="6248400" cy="707886"/>
          </a:xfrm>
          <a:prstGeom prst="rect">
            <a:avLst/>
          </a:prstGeom>
          <a:noFill/>
        </p:spPr>
        <p:txBody>
          <a:bodyPr wrap="square" rtlCol="0">
            <a:spAutoFit/>
          </a:bodyPr>
          <a:lstStyle/>
          <a:p>
            <a:r>
              <a:rPr lang="it-IT" sz="4000" dirty="0">
                <a:solidFill>
                  <a:schemeClr val="accent1">
                    <a:lumMod val="50000"/>
                  </a:schemeClr>
                </a:solidFill>
              </a:rPr>
              <a:t>LE NOVITA’ FISCALI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object 96"/>
          <p:cNvSpPr txBox="1"/>
          <p:nvPr/>
        </p:nvSpPr>
        <p:spPr>
          <a:xfrm>
            <a:off x="1338675" y="1892809"/>
            <a:ext cx="7954072" cy="4511556"/>
          </a:xfrm>
          <a:prstGeom prst="rect">
            <a:avLst/>
          </a:prstGeom>
        </p:spPr>
        <p:txBody>
          <a:bodyPr vert="horz" wrap="square" lIns="0" tIns="0" rIns="0" bIns="0" rtlCol="0">
            <a:spAutoFit/>
          </a:bodyPr>
          <a:lstStyle/>
          <a:p>
            <a:pPr marL="355600" marR="358775" indent="-84138">
              <a:lnSpc>
                <a:spcPct val="79000"/>
              </a:lnSpc>
            </a:pPr>
            <a:r>
              <a:rPr lang="it-IT" sz="2800" dirty="0">
                <a:cs typeface="Calibri"/>
              </a:rPr>
              <a:t>2) la lettera f-bis) è sostituita dalla seguente:</a:t>
            </a:r>
          </a:p>
          <a:p>
            <a:pPr marL="355600" marR="358775" indent="-84138">
              <a:lnSpc>
                <a:spcPct val="79000"/>
              </a:lnSpc>
            </a:pPr>
            <a:r>
              <a:rPr lang="it-IT" sz="2800" dirty="0">
                <a:cs typeface="Calibri"/>
              </a:rPr>
              <a:t>«f-bis) le somme, i servizi e le prestazioni erogati dal datore di lavoro alla generalità dei dipendenti o a categorie di dipendenti per la fruizione, da parte dei familiari indicati nell'articolo 12, dei servizi di educazione e istruzione anche in età prescolare, compresi i servizi integrativi e di mensa ad essi connessi, nonché per la frequenza di ludoteche e di centri estivi e invernali e per borse di studio a favore dei medesimi familiari»;</a:t>
            </a:r>
          </a:p>
        </p:txBody>
      </p:sp>
      <p:sp>
        <p:nvSpPr>
          <p:cNvPr id="97" name="CasellaDiTesto 96"/>
          <p:cNvSpPr txBox="1"/>
          <p:nvPr/>
        </p:nvSpPr>
        <p:spPr>
          <a:xfrm>
            <a:off x="2070100" y="349250"/>
            <a:ext cx="6248400" cy="707886"/>
          </a:xfrm>
          <a:prstGeom prst="rect">
            <a:avLst/>
          </a:prstGeom>
          <a:noFill/>
        </p:spPr>
        <p:txBody>
          <a:bodyPr wrap="square" rtlCol="0">
            <a:spAutoFit/>
          </a:bodyPr>
          <a:lstStyle/>
          <a:p>
            <a:r>
              <a:rPr lang="it-IT" sz="4000" dirty="0">
                <a:solidFill>
                  <a:schemeClr val="accent1">
                    <a:lumMod val="50000"/>
                  </a:schemeClr>
                </a:solidFill>
              </a:rPr>
              <a:t>LE NOVITA’ FISCALI</a:t>
            </a:r>
          </a:p>
        </p:txBody>
      </p:sp>
    </p:spTree>
    <p:extLst>
      <p:ext uri="{BB962C8B-B14F-4D97-AF65-F5344CB8AC3E}">
        <p14:creationId xmlns:p14="http://schemas.microsoft.com/office/powerpoint/2010/main" val="1448051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1629155" y="871729"/>
            <a:ext cx="795527" cy="847343"/>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3619500" y="871729"/>
            <a:ext cx="795527" cy="847343"/>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3982211" y="871729"/>
            <a:ext cx="798575" cy="847343"/>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4328159" y="871729"/>
            <a:ext cx="795527" cy="847343"/>
          </a:xfrm>
          <a:prstGeom prst="rect">
            <a:avLst/>
          </a:prstGeom>
          <a:blipFill>
            <a:blip r:embed="rId3" cstate="print"/>
            <a:stretch>
              <a:fillRect/>
            </a:stretch>
          </a:blipFill>
        </p:spPr>
        <p:txBody>
          <a:bodyPr wrap="square" lIns="0" tIns="0" rIns="0" bIns="0" rtlCol="0"/>
          <a:lstStyle/>
          <a:p>
            <a:endParaRPr/>
          </a:p>
        </p:txBody>
      </p:sp>
      <p:sp>
        <p:nvSpPr>
          <p:cNvPr id="52" name="object 52"/>
          <p:cNvSpPr/>
          <p:nvPr/>
        </p:nvSpPr>
        <p:spPr>
          <a:xfrm>
            <a:off x="5903975" y="871729"/>
            <a:ext cx="801623" cy="847343"/>
          </a:xfrm>
          <a:prstGeom prst="rect">
            <a:avLst/>
          </a:prstGeom>
          <a:blipFill>
            <a:blip r:embed="rId4" cstate="print"/>
            <a:stretch>
              <a:fillRect/>
            </a:stretch>
          </a:blipFill>
        </p:spPr>
        <p:txBody>
          <a:bodyPr wrap="square" lIns="0" tIns="0" rIns="0" bIns="0" rtlCol="0"/>
          <a:lstStyle/>
          <a:p>
            <a:endParaRPr/>
          </a:p>
        </p:txBody>
      </p:sp>
      <p:sp>
        <p:nvSpPr>
          <p:cNvPr id="96" name="object 96"/>
          <p:cNvSpPr txBox="1"/>
          <p:nvPr/>
        </p:nvSpPr>
        <p:spPr>
          <a:xfrm>
            <a:off x="393700" y="1577883"/>
            <a:ext cx="9906000" cy="4499693"/>
          </a:xfrm>
          <a:prstGeom prst="rect">
            <a:avLst/>
          </a:prstGeom>
        </p:spPr>
        <p:txBody>
          <a:bodyPr vert="horz" wrap="square" lIns="0" tIns="0" rIns="0" bIns="0" rtlCol="0">
            <a:spAutoFit/>
          </a:bodyPr>
          <a:lstStyle/>
          <a:p>
            <a:pPr marL="355600" marR="358775" indent="-84138">
              <a:lnSpc>
                <a:spcPct val="79000"/>
              </a:lnSpc>
            </a:pPr>
            <a:r>
              <a:rPr lang="it-IT" sz="4000" dirty="0">
                <a:cs typeface="Calibri"/>
              </a:rPr>
              <a:t>dopo la lettera f-bis) è inserita la seguente:</a:t>
            </a:r>
          </a:p>
          <a:p>
            <a:pPr marL="355600" marR="358775" indent="-84138">
              <a:lnSpc>
                <a:spcPct val="79000"/>
              </a:lnSpc>
            </a:pPr>
            <a:r>
              <a:rPr lang="it-IT" sz="4000" dirty="0">
                <a:cs typeface="Calibri"/>
              </a:rPr>
              <a:t>«f-ter) le somme e le prestazioni erogate dal datore di lavoro alla generalità dei dipendenti o a categorie di dipendenti per la fruizione dei servizi di assistenza ai familiari anziani o non autosufficienti indicati nell'articolo 12»;</a:t>
            </a:r>
          </a:p>
        </p:txBody>
      </p:sp>
      <p:sp>
        <p:nvSpPr>
          <p:cNvPr id="97" name="CasellaDiTesto 96"/>
          <p:cNvSpPr txBox="1"/>
          <p:nvPr/>
        </p:nvSpPr>
        <p:spPr>
          <a:xfrm>
            <a:off x="2070100" y="349250"/>
            <a:ext cx="6248400" cy="707886"/>
          </a:xfrm>
          <a:prstGeom prst="rect">
            <a:avLst/>
          </a:prstGeom>
          <a:noFill/>
        </p:spPr>
        <p:txBody>
          <a:bodyPr wrap="square" rtlCol="0">
            <a:spAutoFit/>
          </a:bodyPr>
          <a:lstStyle/>
          <a:p>
            <a:r>
              <a:rPr lang="it-IT" sz="4000" dirty="0">
                <a:solidFill>
                  <a:schemeClr val="accent1">
                    <a:lumMod val="50000"/>
                  </a:schemeClr>
                </a:solidFill>
              </a:rPr>
              <a:t>LE NOVITA’ FISCALI</a:t>
            </a:r>
          </a:p>
        </p:txBody>
      </p:sp>
    </p:spTree>
    <p:extLst>
      <p:ext uri="{BB962C8B-B14F-4D97-AF65-F5344CB8AC3E}">
        <p14:creationId xmlns:p14="http://schemas.microsoft.com/office/powerpoint/2010/main" val="3403647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object 96"/>
          <p:cNvSpPr txBox="1"/>
          <p:nvPr/>
        </p:nvSpPr>
        <p:spPr>
          <a:xfrm>
            <a:off x="1612900" y="1339850"/>
            <a:ext cx="7391400" cy="5078313"/>
          </a:xfrm>
          <a:prstGeom prst="rect">
            <a:avLst/>
          </a:prstGeom>
        </p:spPr>
        <p:txBody>
          <a:bodyPr vert="horz" wrap="square" lIns="0" tIns="0" rIns="0" bIns="0" rtlCol="0">
            <a:spAutoFit/>
          </a:bodyPr>
          <a:lstStyle/>
          <a:p>
            <a:pPr lvl="0" algn="just" eaLnBrk="0" fontAlgn="base" hangingPunct="0">
              <a:spcBef>
                <a:spcPct val="20000"/>
              </a:spcBef>
              <a:spcAft>
                <a:spcPct val="0"/>
              </a:spcAft>
            </a:pPr>
            <a:r>
              <a:rPr kumimoji="0" lang="it-IT" altLang="it-IT" sz="2200" b="0" i="0" u="none" strike="noStrike" kern="0" cap="none" spc="0" normalizeH="0" baseline="0" noProof="0" dirty="0">
                <a:ln>
                  <a:noFill/>
                </a:ln>
                <a:effectLst/>
                <a:uLnTx/>
                <a:uFillTx/>
                <a:latin typeface="Tahoma"/>
                <a:ea typeface="+mn-ea"/>
                <a:cs typeface="+mn-cs"/>
              </a:rPr>
              <a:t>Infine, venne aggiunto il comma 3-bis) con il quale il Legislatore specificò che per quel che riguarda la fruizione dei servizi di cui al comma 2 e 3 dell’art. 51 del TUIR, il datore di lavoro potrà usufruire di «</a:t>
            </a:r>
            <a:r>
              <a:rPr kumimoji="0" lang="it-IT" altLang="it-IT" sz="2200" b="0" i="1" u="none" strike="noStrike" kern="0" cap="none" spc="0" normalizeH="0" baseline="0" noProof="0" dirty="0">
                <a:ln>
                  <a:noFill/>
                </a:ln>
                <a:effectLst/>
                <a:uLnTx/>
                <a:uFillTx/>
                <a:latin typeface="Tahoma"/>
                <a:ea typeface="+mn-ea"/>
                <a:cs typeface="+mn-cs"/>
              </a:rPr>
              <a:t>documenti di legittimazione, in formato cartaceo o elettronico, riportanti un valore nominale</a:t>
            </a:r>
            <a:r>
              <a:rPr kumimoji="0" lang="it-IT" altLang="it-IT" sz="2200" b="0" i="0" u="none" strike="noStrike" kern="0" cap="none" spc="0" normalizeH="0" baseline="0" noProof="0" dirty="0">
                <a:ln>
                  <a:noFill/>
                </a:ln>
                <a:effectLst/>
                <a:uLnTx/>
                <a:uFillTx/>
                <a:latin typeface="Tahoma"/>
                <a:ea typeface="+mn-ea"/>
                <a:cs typeface="+mn-cs"/>
              </a:rPr>
              <a:t> (nuovo comma 3-bis). avvicinando in questo modo il nostro ordinamento a quello di altri paesi europei che vedono il c.d. “</a:t>
            </a:r>
            <a:r>
              <a:rPr kumimoji="0" lang="it-IT" altLang="it-IT" sz="2200" b="1" i="0" u="none" strike="noStrike" kern="0" cap="none" spc="0" normalizeH="0" baseline="0" noProof="0" dirty="0">
                <a:ln>
                  <a:noFill/>
                </a:ln>
                <a:effectLst/>
                <a:uLnTx/>
                <a:uFillTx/>
                <a:latin typeface="Tahoma"/>
                <a:ea typeface="+mn-ea"/>
                <a:cs typeface="+mn-cs"/>
              </a:rPr>
              <a:t>buono sociale</a:t>
            </a:r>
            <a:r>
              <a:rPr kumimoji="0" lang="it-IT" altLang="it-IT" sz="2200" b="0" i="0" u="none" strike="noStrike" kern="0" cap="none" spc="0" normalizeH="0" baseline="0" noProof="0" dirty="0">
                <a:ln>
                  <a:noFill/>
                </a:ln>
                <a:effectLst/>
                <a:uLnTx/>
                <a:uFillTx/>
                <a:latin typeface="Tahoma"/>
                <a:ea typeface="+mn-ea"/>
                <a:cs typeface="+mn-cs"/>
              </a:rPr>
              <a:t>” come strumento privilegiato per accedere ai servizi di welfare. Previsione, quest’ultima, che unitamente all’aggiramento del requisito della “volontarietà” ai fini del mantenimento del beneficio fiscale per certi servizi sembrerebbe definitivamente aprire il mercato alle società attive nel settore dei servizi di welfare aziendale e dei c.d. “</a:t>
            </a:r>
            <a:r>
              <a:rPr kumimoji="0" lang="it-IT" altLang="it-IT" sz="2200" b="1" i="0" u="none" strike="noStrike" kern="0" cap="none" spc="0" normalizeH="0" baseline="0" noProof="0" dirty="0">
                <a:ln>
                  <a:noFill/>
                </a:ln>
                <a:effectLst/>
                <a:uLnTx/>
                <a:uFillTx/>
                <a:latin typeface="Tahoma"/>
                <a:ea typeface="+mn-ea"/>
                <a:cs typeface="+mn-cs"/>
              </a:rPr>
              <a:t>voucher</a:t>
            </a:r>
            <a:r>
              <a:rPr kumimoji="0" lang="it-IT" altLang="it-IT" sz="2200" b="0" i="0" u="none" strike="noStrike" kern="0" cap="none" spc="0" normalizeH="0" baseline="0" noProof="0" dirty="0">
                <a:ln>
                  <a:noFill/>
                </a:ln>
                <a:effectLst/>
                <a:uLnTx/>
                <a:uFillTx/>
                <a:latin typeface="Tahoma"/>
                <a:ea typeface="+mn-ea"/>
                <a:cs typeface="+mn-cs"/>
              </a:rPr>
              <a:t>”.</a:t>
            </a:r>
          </a:p>
        </p:txBody>
      </p:sp>
      <p:sp>
        <p:nvSpPr>
          <p:cNvPr id="97" name="CasellaDiTesto 96"/>
          <p:cNvSpPr txBox="1"/>
          <p:nvPr/>
        </p:nvSpPr>
        <p:spPr>
          <a:xfrm>
            <a:off x="2070100" y="349250"/>
            <a:ext cx="6248400" cy="707886"/>
          </a:xfrm>
          <a:prstGeom prst="rect">
            <a:avLst/>
          </a:prstGeom>
          <a:noFill/>
        </p:spPr>
        <p:txBody>
          <a:bodyPr wrap="square" rtlCol="0">
            <a:spAutoFit/>
          </a:bodyPr>
          <a:lstStyle/>
          <a:p>
            <a:r>
              <a:rPr lang="it-IT" sz="4000" dirty="0">
                <a:solidFill>
                  <a:schemeClr val="accent1">
                    <a:lumMod val="50000"/>
                  </a:schemeClr>
                </a:solidFill>
              </a:rPr>
              <a:t>LE NOVITA’ FISCALI</a:t>
            </a:r>
          </a:p>
        </p:txBody>
      </p:sp>
    </p:spTree>
    <p:extLst>
      <p:ext uri="{BB962C8B-B14F-4D97-AF65-F5344CB8AC3E}">
        <p14:creationId xmlns:p14="http://schemas.microsoft.com/office/powerpoint/2010/main" val="459356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1629155" y="871729"/>
            <a:ext cx="795527" cy="847343"/>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3619500" y="871729"/>
            <a:ext cx="795527" cy="847343"/>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3982211" y="871729"/>
            <a:ext cx="798575" cy="847343"/>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4328159" y="871729"/>
            <a:ext cx="795527" cy="847343"/>
          </a:xfrm>
          <a:prstGeom prst="rect">
            <a:avLst/>
          </a:prstGeom>
          <a:blipFill>
            <a:blip r:embed="rId3" cstate="print"/>
            <a:stretch>
              <a:fillRect/>
            </a:stretch>
          </a:blipFill>
        </p:spPr>
        <p:txBody>
          <a:bodyPr wrap="square" lIns="0" tIns="0" rIns="0" bIns="0" rtlCol="0"/>
          <a:lstStyle/>
          <a:p>
            <a:endParaRPr/>
          </a:p>
        </p:txBody>
      </p:sp>
      <p:sp>
        <p:nvSpPr>
          <p:cNvPr id="52" name="object 52"/>
          <p:cNvSpPr/>
          <p:nvPr/>
        </p:nvSpPr>
        <p:spPr>
          <a:xfrm>
            <a:off x="5903975" y="871729"/>
            <a:ext cx="801623" cy="847343"/>
          </a:xfrm>
          <a:prstGeom prst="rect">
            <a:avLst/>
          </a:prstGeom>
          <a:blipFill>
            <a:blip r:embed="rId4" cstate="print"/>
            <a:stretch>
              <a:fillRect/>
            </a:stretch>
          </a:blipFill>
        </p:spPr>
        <p:txBody>
          <a:bodyPr wrap="square" lIns="0" tIns="0" rIns="0" bIns="0" rtlCol="0"/>
          <a:lstStyle/>
          <a:p>
            <a:endParaRPr/>
          </a:p>
        </p:txBody>
      </p:sp>
      <p:sp>
        <p:nvSpPr>
          <p:cNvPr id="96" name="object 96"/>
          <p:cNvSpPr txBox="1"/>
          <p:nvPr/>
        </p:nvSpPr>
        <p:spPr>
          <a:xfrm>
            <a:off x="1384300" y="1092546"/>
            <a:ext cx="7954072" cy="5229701"/>
          </a:xfrm>
          <a:prstGeom prst="rect">
            <a:avLst/>
          </a:prstGeom>
        </p:spPr>
        <p:txBody>
          <a:bodyPr vert="horz" wrap="square" lIns="0" tIns="0" rIns="0" bIns="0" rtlCol="0">
            <a:spAutoFit/>
          </a:bodyPr>
          <a:lstStyle/>
          <a:p>
            <a:pPr marL="355600" marR="358775" indent="-84138">
              <a:lnSpc>
                <a:spcPct val="79000"/>
              </a:lnSpc>
            </a:pPr>
            <a:r>
              <a:rPr lang="it-IT" sz="3200" dirty="0">
                <a:cs typeface="Calibri"/>
              </a:rPr>
              <a:t>La Legge di Stabilità per il 2017 apporta ulteriori benefici:</a:t>
            </a:r>
          </a:p>
          <a:p>
            <a:pPr marL="355600" marR="358775" indent="-84138">
              <a:lnSpc>
                <a:spcPct val="79000"/>
              </a:lnSpc>
            </a:pPr>
            <a:endParaRPr lang="it-IT" sz="3200" dirty="0">
              <a:cs typeface="Calibri"/>
            </a:endParaRPr>
          </a:p>
          <a:p>
            <a:pPr marL="355600" marR="358775" indent="-84138"/>
            <a:r>
              <a:rPr lang="it-IT" sz="2800" dirty="0">
                <a:cs typeface="Calibri"/>
              </a:rPr>
              <a:t>L’art. 1, commi da 160 a 162, della Legge di Bilancio 2017 prevede modifiche ai commi 182, 184, 186 e 189 introduce il comma 184-bis, all’articolo 1, della l. 208/2015, c.d. Legge di Stabilità 2016 e modifica l’articolo 51 del </a:t>
            </a:r>
            <a:r>
              <a:rPr lang="it-IT" sz="2800" dirty="0" err="1">
                <a:cs typeface="Calibri"/>
              </a:rPr>
              <a:t>d.p.r.</a:t>
            </a:r>
            <a:r>
              <a:rPr lang="it-IT" sz="2800" dirty="0">
                <a:cs typeface="Calibri"/>
              </a:rPr>
              <a:t> 917/1986, ossia prevede modifiche, di natura fiscale e contributiva, al premio di risultato ed al welfare aziendale.</a:t>
            </a:r>
          </a:p>
        </p:txBody>
      </p:sp>
      <p:sp>
        <p:nvSpPr>
          <p:cNvPr id="97" name="CasellaDiTesto 96"/>
          <p:cNvSpPr txBox="1"/>
          <p:nvPr/>
        </p:nvSpPr>
        <p:spPr>
          <a:xfrm>
            <a:off x="2021145" y="212680"/>
            <a:ext cx="6248400" cy="707886"/>
          </a:xfrm>
          <a:prstGeom prst="rect">
            <a:avLst/>
          </a:prstGeom>
          <a:noFill/>
        </p:spPr>
        <p:txBody>
          <a:bodyPr wrap="square" rtlCol="0">
            <a:spAutoFit/>
          </a:bodyPr>
          <a:lstStyle/>
          <a:p>
            <a:r>
              <a:rPr lang="it-IT" sz="4000" dirty="0">
                <a:solidFill>
                  <a:schemeClr val="accent1">
                    <a:lumMod val="50000"/>
                  </a:schemeClr>
                </a:solidFill>
              </a:rPr>
              <a:t>LE NOVITA’ FISCALI</a:t>
            </a:r>
          </a:p>
        </p:txBody>
      </p:sp>
    </p:spTree>
    <p:extLst>
      <p:ext uri="{BB962C8B-B14F-4D97-AF65-F5344CB8AC3E}">
        <p14:creationId xmlns:p14="http://schemas.microsoft.com/office/powerpoint/2010/main" val="4265580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1629155" y="871729"/>
            <a:ext cx="795527" cy="847343"/>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3619500" y="871729"/>
            <a:ext cx="795527" cy="847343"/>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3982211" y="871729"/>
            <a:ext cx="798575" cy="847343"/>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4328159" y="871729"/>
            <a:ext cx="795527" cy="847343"/>
          </a:xfrm>
          <a:prstGeom prst="rect">
            <a:avLst/>
          </a:prstGeom>
          <a:blipFill>
            <a:blip r:embed="rId3" cstate="print"/>
            <a:stretch>
              <a:fillRect/>
            </a:stretch>
          </a:blipFill>
        </p:spPr>
        <p:txBody>
          <a:bodyPr wrap="square" lIns="0" tIns="0" rIns="0" bIns="0" rtlCol="0"/>
          <a:lstStyle/>
          <a:p>
            <a:endParaRPr/>
          </a:p>
        </p:txBody>
      </p:sp>
      <p:sp>
        <p:nvSpPr>
          <p:cNvPr id="52" name="object 52"/>
          <p:cNvSpPr/>
          <p:nvPr/>
        </p:nvSpPr>
        <p:spPr>
          <a:xfrm>
            <a:off x="5903975" y="871729"/>
            <a:ext cx="801623" cy="847343"/>
          </a:xfrm>
          <a:prstGeom prst="rect">
            <a:avLst/>
          </a:prstGeom>
          <a:blipFill>
            <a:blip r:embed="rId4" cstate="print"/>
            <a:stretch>
              <a:fillRect/>
            </a:stretch>
          </a:blipFill>
        </p:spPr>
        <p:txBody>
          <a:bodyPr wrap="square" lIns="0" tIns="0" rIns="0" bIns="0" rtlCol="0"/>
          <a:lstStyle/>
          <a:p>
            <a:endParaRPr/>
          </a:p>
        </p:txBody>
      </p:sp>
      <p:sp>
        <p:nvSpPr>
          <p:cNvPr id="96" name="object 96"/>
          <p:cNvSpPr txBox="1"/>
          <p:nvPr/>
        </p:nvSpPr>
        <p:spPr>
          <a:xfrm>
            <a:off x="546100" y="1187450"/>
            <a:ext cx="9906000" cy="5484578"/>
          </a:xfrm>
          <a:prstGeom prst="rect">
            <a:avLst/>
          </a:prstGeom>
        </p:spPr>
        <p:txBody>
          <a:bodyPr vert="horz" wrap="square" lIns="0" tIns="0" rIns="0" bIns="0" rtlCol="0">
            <a:spAutoFit/>
          </a:bodyPr>
          <a:lstStyle/>
          <a:p>
            <a:pPr marL="355600" marR="358775" indent="-84138"/>
            <a:r>
              <a:rPr lang="it-IT" sz="2700" dirty="0">
                <a:cs typeface="Calibri"/>
              </a:rPr>
              <a:t> Dopo la lettera f-ter) è inserita la seguente:</a:t>
            </a:r>
          </a:p>
          <a:p>
            <a:pPr marL="355600" marR="358775" indent="-84138"/>
            <a:r>
              <a:rPr lang="it-IT" sz="2700" dirty="0">
                <a:cs typeface="Calibri"/>
              </a:rPr>
              <a:t>«f-quater) i contributi e i premi versati dal datore di lavoro a favore della generalità dei dipendenti o di categorie di dipendenti per assicurazioni aventi per oggetto il rischio di non autosufficienza nel compimento degli atti della vita quotidiana, aventi le caratteristiche previste dall’articolo 15, comma 1, del testo unico delle imposte sui redditi di cui al decreto del Presidente della Repubblica 22 dicembre 1986, n. 917, o aventi per oggetto il rischio di una delle malattie considerate gravi, come individuate con decreto del Ministero dell’Economia e delle Finanze, sentito l’Istituto per la Vigilanza sulle Assicurazioni;</a:t>
            </a:r>
          </a:p>
        </p:txBody>
      </p:sp>
      <p:sp>
        <p:nvSpPr>
          <p:cNvPr id="97" name="CasellaDiTesto 96"/>
          <p:cNvSpPr txBox="1"/>
          <p:nvPr/>
        </p:nvSpPr>
        <p:spPr>
          <a:xfrm>
            <a:off x="2070100" y="349250"/>
            <a:ext cx="6248400" cy="646331"/>
          </a:xfrm>
          <a:prstGeom prst="rect">
            <a:avLst/>
          </a:prstGeom>
          <a:noFill/>
        </p:spPr>
        <p:txBody>
          <a:bodyPr wrap="square" rtlCol="0">
            <a:spAutoFit/>
          </a:bodyPr>
          <a:lstStyle/>
          <a:p>
            <a:r>
              <a:rPr lang="it-IT" sz="3600" dirty="0">
                <a:solidFill>
                  <a:schemeClr val="accent1">
                    <a:lumMod val="50000"/>
                  </a:schemeClr>
                </a:solidFill>
              </a:rPr>
              <a:t>LE NOVITA’ FISCALI</a:t>
            </a:r>
          </a:p>
        </p:txBody>
      </p:sp>
    </p:spTree>
    <p:extLst>
      <p:ext uri="{BB962C8B-B14F-4D97-AF65-F5344CB8AC3E}">
        <p14:creationId xmlns:p14="http://schemas.microsoft.com/office/powerpoint/2010/main" val="4254213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Ulteriori modifiche all’art. 51</a:t>
            </a:r>
          </a:p>
        </p:txBody>
      </p:sp>
      <p:sp>
        <p:nvSpPr>
          <p:cNvPr id="3" name="Rettangolo 2"/>
          <p:cNvSpPr/>
          <p:nvPr/>
        </p:nvSpPr>
        <p:spPr>
          <a:xfrm>
            <a:off x="241300" y="1187450"/>
            <a:ext cx="10210800" cy="5632311"/>
          </a:xfrm>
          <a:prstGeom prst="rect">
            <a:avLst/>
          </a:prstGeom>
        </p:spPr>
        <p:txBody>
          <a:bodyPr wrap="square">
            <a:spAutoFit/>
          </a:bodyPr>
          <a:lstStyle/>
          <a:p>
            <a:pPr marL="71755" algn="just">
              <a:spcBef>
                <a:spcPts val="20"/>
              </a:spcBef>
              <a:spcAft>
                <a:spcPts val="0"/>
              </a:spcAft>
              <a:tabLst>
                <a:tab pos="3277235" algn="l"/>
              </a:tabLst>
            </a:pPr>
            <a:r>
              <a:rPr lang="it-IT" sz="2400" dirty="0">
                <a:latin typeface="Times New Roman" panose="02020603050405020304" pitchFamily="18" charset="0"/>
                <a:ea typeface="Times New Roman" panose="02020603050405020304" pitchFamily="18" charset="0"/>
                <a:cs typeface="Times New Roman" panose="02020603050405020304" pitchFamily="18" charset="0"/>
              </a:rPr>
              <a:t>Art. 51. Determinazione del reddito di lavoro dipendente in vigore dal primo gennaio 2017. Testo risultante dopo le modifiche apportate dall'art. 1, commi 161, L. 11 dicembre 2016, n. 232. </a:t>
            </a:r>
          </a:p>
          <a:p>
            <a:pPr marL="71755" algn="just">
              <a:spcBef>
                <a:spcPts val="20"/>
              </a:spcBef>
              <a:spcAft>
                <a:spcPts val="0"/>
              </a:spcAft>
              <a:tabLst>
                <a:tab pos="3277235" algn="l"/>
              </a:tabLst>
            </a:pPr>
            <a:r>
              <a:rPr lang="it-IT" sz="2400" dirty="0">
                <a:latin typeface="Times New Roman" panose="02020603050405020304" pitchFamily="18" charset="0"/>
                <a:ea typeface="Times New Roman" panose="02020603050405020304" pitchFamily="18" charset="0"/>
                <a:cs typeface="Times New Roman" panose="02020603050405020304" pitchFamily="18" charset="0"/>
              </a:rPr>
              <a:t>  f) l’utilizzazione delle opere e dei servizi riconosciuti dal datore di lavoro volontariamente o in conformità a disposizioni di contratto o di accordo o di regolamento aziendale, offerti alla generalità dei dipendenti o a categorie di dipendenti e ai familiari indicati nell’articolo 12 per le finalità di cui al comma 1 dell’articolo 100)); </a:t>
            </a:r>
            <a:r>
              <a:rPr lang="it-IT"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 disposizioni di cui al comma 2, lettera f), dell’articolo 51 del testo unico delle imposte sui redditi approvato con decreto del Presidente della Repubblica 22 dicembre 1986, n. 917, nel testo risultante dalle modifiche recate, da ultimo, dalla legge 28 dicembre 2015, n. 208, devono interpretarsi nel senso che le stesse si applicano </a:t>
            </a:r>
            <a:r>
              <a:rPr lang="it-IT" sz="24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anche</a:t>
            </a:r>
            <a:r>
              <a:rPr lang="it-IT"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alle opere e servizi riconosciuti dal datore di lavoro, del settore privato o pubblico, in conformità a disposizioni </a:t>
            </a:r>
            <a:r>
              <a:rPr lang="it-IT" sz="24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 contratto collettivo nazionale del lavoro, di accordo interconfederale, di contratto collettivo territoriale</a:t>
            </a:r>
            <a:r>
              <a:rPr lang="it-IT"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it-IT"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47605845"/>
      </p:ext>
    </p:extLst>
  </p:cSld>
  <p:clrMapOvr>
    <a:masterClrMapping/>
  </p:clrMapOvr>
  <p:transition spd="slow">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Ulteriori modifiche all’art. 51</a:t>
            </a:r>
          </a:p>
        </p:txBody>
      </p:sp>
      <p:sp>
        <p:nvSpPr>
          <p:cNvPr id="3" name="Rettangolo 2"/>
          <p:cNvSpPr/>
          <p:nvPr/>
        </p:nvSpPr>
        <p:spPr>
          <a:xfrm>
            <a:off x="241300" y="1187450"/>
            <a:ext cx="10210800" cy="5262979"/>
          </a:xfrm>
          <a:prstGeom prst="rect">
            <a:avLst/>
          </a:prstGeom>
        </p:spPr>
        <p:txBody>
          <a:bodyPr wrap="square">
            <a:spAutoFit/>
          </a:bodyPr>
          <a:lstStyle/>
          <a:p>
            <a:pPr marL="71755" algn="just">
              <a:spcBef>
                <a:spcPts val="20"/>
              </a:spcBef>
              <a:spcAft>
                <a:spcPts val="0"/>
              </a:spcAft>
              <a:tabLst>
                <a:tab pos="3277235" algn="l"/>
              </a:tabLst>
            </a:pPr>
            <a:r>
              <a:rPr lang="it-IT" sz="2800" dirty="0">
                <a:latin typeface="Times New Roman" panose="02020603050405020304" pitchFamily="18" charset="0"/>
                <a:ea typeface="Times New Roman" panose="02020603050405020304" pitchFamily="18" charset="0"/>
                <a:cs typeface="Times New Roman" panose="02020603050405020304" pitchFamily="18" charset="0"/>
              </a:rPr>
              <a:t>Il comma 162 si pone come norma di interpretazione autentica – avente, quindi, effetto retroattivo – relativa alla nozione, ai fini dell'esenzione dall'IRPEF, delle opere e dei servizi riconosciuti dal datore di lavoro, volontariamente o in conformità a disposizioni di contratto o di accordo o di regolamento aziendale, offerti alla generalità dei dipendenti o a categorie di dipendenti ed ai familiari per specifiche finalità di educazione, istruzione, ricreazione, assistenza sociale e sanitaria o culto. </a:t>
            </a:r>
            <a:r>
              <a:rPr lang="it-IT" sz="2800" u="sng" dirty="0">
                <a:latin typeface="Times New Roman" panose="02020603050405020304" pitchFamily="18" charset="0"/>
                <a:ea typeface="Times New Roman" panose="02020603050405020304" pitchFamily="18" charset="0"/>
                <a:cs typeface="Times New Roman" panose="02020603050405020304" pitchFamily="18" charset="0"/>
              </a:rPr>
              <a:t>Si chiarisce che rientrano in tale nozione anche le opere ed i servizi riconosciuti dal datore in conformità a disposizioni di contratti di lavoro nazionali o territoriali (oltre che di contratti aziendali) ovvero di accordo interconfederale.</a:t>
            </a:r>
          </a:p>
        </p:txBody>
      </p:sp>
    </p:spTree>
    <p:extLst>
      <p:ext uri="{BB962C8B-B14F-4D97-AF65-F5344CB8AC3E}">
        <p14:creationId xmlns:p14="http://schemas.microsoft.com/office/powerpoint/2010/main" val="1204106514"/>
      </p:ext>
    </p:extLst>
  </p:cSld>
  <p:clrMapOvr>
    <a:masterClrMapping/>
  </p:clrMapOvr>
  <p:transition spd="slow">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object 96"/>
          <p:cNvSpPr txBox="1"/>
          <p:nvPr/>
        </p:nvSpPr>
        <p:spPr>
          <a:xfrm>
            <a:off x="403975" y="1568450"/>
            <a:ext cx="9753600" cy="5022914"/>
          </a:xfrm>
          <a:prstGeom prst="rect">
            <a:avLst/>
          </a:prstGeom>
        </p:spPr>
        <p:txBody>
          <a:bodyPr vert="horz" wrap="square" lIns="0" tIns="0" rIns="0" bIns="0" rtlCol="0">
            <a:spAutoFit/>
          </a:bodyPr>
          <a:lstStyle/>
          <a:p>
            <a:pPr marL="356235" marR="5080" indent="-281940" algn="l">
              <a:tabLst>
                <a:tab pos="927735" algn="l"/>
                <a:tab pos="2183765" algn="l"/>
                <a:tab pos="2541905" algn="l"/>
                <a:tab pos="2819400" algn="l"/>
                <a:tab pos="4974590" algn="l"/>
                <a:tab pos="6628765" algn="l"/>
                <a:tab pos="6891655" algn="l"/>
              </a:tabLst>
            </a:pPr>
            <a:r>
              <a:rPr lang="it-IT" sz="3200" spc="-45" dirty="0">
                <a:latin typeface="Calibri"/>
                <a:cs typeface="Calibri"/>
              </a:rPr>
              <a:t>Resta invariata la formulazione </a:t>
            </a:r>
            <a:r>
              <a:rPr sz="3200" spc="-45" dirty="0">
                <a:latin typeface="Calibri"/>
                <a:cs typeface="Calibri"/>
              </a:rPr>
              <a:t>d</a:t>
            </a:r>
            <a:r>
              <a:rPr lang="it-IT" sz="3200" spc="-45" dirty="0">
                <a:latin typeface="Calibri"/>
                <a:cs typeface="Calibri"/>
              </a:rPr>
              <a:t>e</a:t>
            </a:r>
            <a:r>
              <a:rPr sz="3200" spc="-45" dirty="0" err="1">
                <a:latin typeface="Calibri"/>
                <a:cs typeface="Calibri"/>
              </a:rPr>
              <a:t>ll’art</a:t>
            </a:r>
            <a:r>
              <a:rPr sz="3200" spc="-45" dirty="0">
                <a:latin typeface="Calibri"/>
                <a:cs typeface="Calibri"/>
              </a:rPr>
              <a:t> 100 del TUIR</a:t>
            </a:r>
            <a:r>
              <a:rPr lang="it-IT" sz="3200" spc="-45" dirty="0">
                <a:latin typeface="Calibri"/>
                <a:cs typeface="Calibri"/>
              </a:rPr>
              <a:t>: </a:t>
            </a:r>
          </a:p>
          <a:p>
            <a:pPr marL="355600" marR="5080" indent="3175" algn="l">
              <a:tabLst>
                <a:tab pos="927735" algn="l"/>
                <a:tab pos="2183765" algn="l"/>
                <a:tab pos="2541905" algn="l"/>
                <a:tab pos="2819400" algn="l"/>
                <a:tab pos="4974590" algn="l"/>
                <a:tab pos="6628765" algn="l"/>
                <a:tab pos="6891655" algn="l"/>
              </a:tabLst>
            </a:pPr>
            <a:r>
              <a:rPr sz="3200" i="1" spc="-45" dirty="0">
                <a:latin typeface="Calibri"/>
                <a:cs typeface="Calibri"/>
              </a:rPr>
              <a:t>Le</a:t>
            </a:r>
            <a:r>
              <a:rPr lang="it-IT" sz="3200" i="1" spc="-45" dirty="0">
                <a:latin typeface="Calibri"/>
                <a:cs typeface="Calibri"/>
              </a:rPr>
              <a:t> </a:t>
            </a:r>
            <a:r>
              <a:rPr sz="3200" i="1" spc="-45" dirty="0" err="1">
                <a:latin typeface="Calibri"/>
                <a:cs typeface="Calibri"/>
              </a:rPr>
              <a:t>spese</a:t>
            </a:r>
            <a:r>
              <a:rPr sz="3200" i="1" spc="-45" dirty="0">
                <a:latin typeface="Calibri"/>
                <a:cs typeface="Calibri"/>
              </a:rPr>
              <a:t> relative  ad  </a:t>
            </a:r>
            <a:r>
              <a:rPr sz="3200" i="1" spc="-45" dirty="0" err="1">
                <a:latin typeface="Calibri"/>
                <a:cs typeface="Calibri"/>
              </a:rPr>
              <a:t>opere</a:t>
            </a:r>
            <a:r>
              <a:rPr lang="it-IT" sz="3200" i="1" spc="-45" dirty="0">
                <a:latin typeface="Calibri"/>
                <a:cs typeface="Calibri"/>
              </a:rPr>
              <a:t> </a:t>
            </a:r>
            <a:r>
              <a:rPr sz="3200" i="1" spc="-45" dirty="0">
                <a:latin typeface="Calibri"/>
                <a:cs typeface="Calibri"/>
              </a:rPr>
              <a:t>o</a:t>
            </a:r>
            <a:r>
              <a:rPr lang="it-IT" sz="3200" i="1" spc="-45" dirty="0">
                <a:latin typeface="Calibri"/>
                <a:cs typeface="Calibri"/>
              </a:rPr>
              <a:t> </a:t>
            </a:r>
            <a:r>
              <a:rPr sz="3200" i="1" spc="-45" dirty="0" err="1">
                <a:latin typeface="Calibri"/>
                <a:cs typeface="Calibri"/>
              </a:rPr>
              <a:t>servizi</a:t>
            </a:r>
            <a:r>
              <a:rPr sz="3200" i="1" spc="-45" dirty="0">
                <a:latin typeface="Calibri"/>
                <a:cs typeface="Calibri"/>
              </a:rPr>
              <a:t>  </a:t>
            </a:r>
            <a:r>
              <a:rPr sz="3200" i="1" spc="-45" dirty="0" err="1">
                <a:latin typeface="Calibri"/>
                <a:cs typeface="Calibri"/>
              </a:rPr>
              <a:t>utilizzabili</a:t>
            </a:r>
            <a:r>
              <a:rPr sz="3200" i="1" spc="-45" dirty="0">
                <a:latin typeface="Calibri"/>
                <a:cs typeface="Calibri"/>
              </a:rPr>
              <a:t>  dalla</a:t>
            </a:r>
            <a:r>
              <a:rPr lang="it-IT" sz="3200" i="1" spc="-45" dirty="0">
                <a:latin typeface="Calibri"/>
                <a:cs typeface="Calibri"/>
              </a:rPr>
              <a:t> </a:t>
            </a:r>
            <a:r>
              <a:rPr sz="3200" i="1" spc="-45" dirty="0" err="1">
                <a:latin typeface="Calibri"/>
                <a:cs typeface="Calibri"/>
              </a:rPr>
              <a:t>generalita'dei</a:t>
            </a:r>
            <a:r>
              <a:rPr sz="3200" i="1" spc="-45" dirty="0">
                <a:latin typeface="Calibri"/>
                <a:cs typeface="Calibri"/>
              </a:rPr>
              <a:t> dipendenti o categorie di dipendenti </a:t>
            </a:r>
            <a:r>
              <a:rPr sz="3200" b="1" i="1" u="sng" spc="-45" dirty="0">
                <a:latin typeface="Calibri"/>
                <a:cs typeface="Calibri"/>
              </a:rPr>
              <a:t>volontariamente</a:t>
            </a:r>
            <a:r>
              <a:rPr sz="3200" i="1" spc="-45" dirty="0">
                <a:latin typeface="Calibri"/>
                <a:cs typeface="Calibri"/>
              </a:rPr>
              <a:t> </a:t>
            </a:r>
            <a:r>
              <a:rPr sz="3200" i="1" spc="-45" dirty="0" err="1">
                <a:latin typeface="Calibri"/>
                <a:cs typeface="Calibri"/>
              </a:rPr>
              <a:t>sostenute</a:t>
            </a:r>
            <a:r>
              <a:rPr sz="3200" i="1" spc="-45" dirty="0">
                <a:latin typeface="Calibri"/>
                <a:cs typeface="Calibri"/>
              </a:rPr>
              <a:t> per</a:t>
            </a:r>
            <a:r>
              <a:rPr lang="it-IT" sz="3200" i="1" spc="-45" dirty="0">
                <a:latin typeface="Calibri"/>
                <a:cs typeface="Calibri"/>
              </a:rPr>
              <a:t> </a:t>
            </a:r>
            <a:r>
              <a:rPr sz="3200" i="1" spc="-45" dirty="0" err="1">
                <a:latin typeface="Calibri"/>
                <a:cs typeface="Calibri"/>
              </a:rPr>
              <a:t>specifiche</a:t>
            </a:r>
            <a:r>
              <a:rPr lang="it-IT" sz="3200" i="1" spc="-45" dirty="0">
                <a:latin typeface="Calibri"/>
                <a:cs typeface="Calibri"/>
              </a:rPr>
              <a:t> </a:t>
            </a:r>
            <a:r>
              <a:rPr sz="3200" i="1" spc="-45" dirty="0" err="1">
                <a:latin typeface="Calibri"/>
                <a:cs typeface="Calibri"/>
              </a:rPr>
              <a:t>finalita</a:t>
            </a:r>
            <a:r>
              <a:rPr sz="3200" i="1" spc="-45" dirty="0">
                <a:latin typeface="Calibri"/>
                <a:cs typeface="Calibri"/>
              </a:rPr>
              <a:t>'  di  </a:t>
            </a:r>
            <a:r>
              <a:rPr lang="it-IT" sz="3200" i="1" spc="-45" dirty="0">
                <a:latin typeface="Calibri"/>
                <a:cs typeface="Calibri"/>
              </a:rPr>
              <a:t>e</a:t>
            </a:r>
            <a:r>
              <a:rPr sz="3200" i="1" spc="-45" dirty="0" err="1">
                <a:latin typeface="Calibri"/>
                <a:cs typeface="Calibri"/>
              </a:rPr>
              <a:t>ducazione</a:t>
            </a:r>
            <a:r>
              <a:rPr sz="3200" i="1" spc="-45" dirty="0">
                <a:latin typeface="Calibri"/>
                <a:cs typeface="Calibri"/>
              </a:rPr>
              <a:t>,</a:t>
            </a:r>
            <a:r>
              <a:rPr lang="it-IT" sz="3200" i="1" spc="-45" dirty="0">
                <a:latin typeface="Calibri"/>
                <a:cs typeface="Calibri"/>
              </a:rPr>
              <a:t> </a:t>
            </a:r>
            <a:r>
              <a:rPr sz="3200" i="1" spc="-45" dirty="0" err="1">
                <a:latin typeface="Calibri"/>
                <a:cs typeface="Calibri"/>
              </a:rPr>
              <a:t>istruzione</a:t>
            </a:r>
            <a:r>
              <a:rPr sz="3200" i="1" spc="-45" dirty="0">
                <a:latin typeface="Calibri"/>
                <a:cs typeface="Calibri"/>
              </a:rPr>
              <a:t>, ricreazione, assistenza sociale e sanitaria o </a:t>
            </a:r>
            <a:r>
              <a:rPr sz="3200" i="1" spc="-45" dirty="0" err="1">
                <a:latin typeface="Calibri"/>
                <a:cs typeface="Calibri"/>
              </a:rPr>
              <a:t>culto</a:t>
            </a:r>
            <a:r>
              <a:rPr lang="it-IT" sz="3200" i="1" spc="-45" dirty="0">
                <a:latin typeface="Calibri"/>
                <a:cs typeface="Calibri"/>
              </a:rPr>
              <a:t> s</a:t>
            </a:r>
            <a:r>
              <a:rPr sz="3200" i="1" spc="-45" dirty="0">
                <a:latin typeface="Calibri"/>
                <a:cs typeface="Calibri"/>
              </a:rPr>
              <a:t>ono deducibili dal reddito d’impresa nel limite del 5 per mille </a:t>
            </a:r>
            <a:r>
              <a:rPr lang="it-IT" sz="3200" i="1" spc="-45" dirty="0">
                <a:latin typeface="Calibri"/>
                <a:cs typeface="Calibri"/>
              </a:rPr>
              <a:t>dell’ammontare delle spese per prestazioni di lavoro dipendente risultante dalla dichiarazione dei redditi </a:t>
            </a:r>
            <a:r>
              <a:rPr sz="3200" i="1" spc="-45" dirty="0">
                <a:latin typeface="Calibri"/>
                <a:cs typeface="Calibri"/>
              </a:rPr>
              <a:t>(</a:t>
            </a:r>
            <a:r>
              <a:rPr sz="3200" i="1" spc="-45" dirty="0" err="1">
                <a:latin typeface="Calibri"/>
                <a:cs typeface="Calibri"/>
              </a:rPr>
              <a:t>retribuzione+contributi+altri</a:t>
            </a:r>
            <a:r>
              <a:rPr sz="3200" i="1" spc="-45" dirty="0">
                <a:latin typeface="Calibri"/>
                <a:cs typeface="Calibri"/>
              </a:rPr>
              <a:t> oneri </a:t>
            </a:r>
            <a:r>
              <a:rPr sz="3200" i="1" spc="-45" dirty="0" err="1">
                <a:latin typeface="Calibri"/>
                <a:cs typeface="Calibri"/>
              </a:rPr>
              <a:t>diretti</a:t>
            </a:r>
            <a:r>
              <a:rPr sz="3200" i="1" spc="-45" dirty="0">
                <a:latin typeface="Calibri"/>
                <a:cs typeface="Calibri"/>
              </a:rPr>
              <a:t>)</a:t>
            </a:r>
          </a:p>
        </p:txBody>
      </p:sp>
      <p:sp>
        <p:nvSpPr>
          <p:cNvPr id="8" name="Titolo 7"/>
          <p:cNvSpPr>
            <a:spLocks noGrp="1"/>
          </p:cNvSpPr>
          <p:nvPr>
            <p:ph type="title"/>
          </p:nvPr>
        </p:nvSpPr>
        <p:spPr/>
        <p:txBody>
          <a:bodyPr/>
          <a:lstStyle/>
          <a:p>
            <a:r>
              <a:rPr lang="it-IT" dirty="0"/>
              <a:t>L’Art. 100 TUIR</a:t>
            </a:r>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lang="it-IT" dirty="0"/>
              <a:t>Di cosa si tratta</a:t>
            </a:r>
          </a:p>
        </p:txBody>
      </p:sp>
      <p:sp>
        <p:nvSpPr>
          <p:cNvPr id="23" name="object 74"/>
          <p:cNvSpPr txBox="1"/>
          <p:nvPr/>
        </p:nvSpPr>
        <p:spPr>
          <a:xfrm>
            <a:off x="1536700" y="1720850"/>
            <a:ext cx="7025640" cy="4698722"/>
          </a:xfrm>
          <a:prstGeom prst="rect">
            <a:avLst/>
          </a:prstGeom>
        </p:spPr>
        <p:txBody>
          <a:bodyPr vert="horz" wrap="square" lIns="0" tIns="0" rIns="0" bIns="0" rtlCol="0">
            <a:spAutoFit/>
          </a:bodyPr>
          <a:lstStyle/>
          <a:p>
            <a:pPr marL="12700" marR="685165">
              <a:lnSpc>
                <a:spcPts val="5720"/>
              </a:lnSpc>
            </a:pPr>
            <a:r>
              <a:rPr sz="4800" dirty="0">
                <a:latin typeface="Calibri"/>
                <a:cs typeface="Calibri"/>
              </a:rPr>
              <a:t>Si</a:t>
            </a:r>
            <a:r>
              <a:rPr sz="4800" spc="-5" dirty="0">
                <a:latin typeface="Calibri"/>
                <a:cs typeface="Calibri"/>
              </a:rPr>
              <a:t> </a:t>
            </a:r>
            <a:r>
              <a:rPr sz="4800" spc="-20" dirty="0">
                <a:latin typeface="Calibri"/>
                <a:cs typeface="Calibri"/>
              </a:rPr>
              <a:t>t</a:t>
            </a:r>
            <a:r>
              <a:rPr sz="4800" spc="-185" dirty="0">
                <a:latin typeface="Calibri"/>
                <a:cs typeface="Calibri"/>
              </a:rPr>
              <a:t>r</a:t>
            </a:r>
            <a:r>
              <a:rPr sz="4800" spc="-70" dirty="0">
                <a:latin typeface="Calibri"/>
                <a:cs typeface="Calibri"/>
              </a:rPr>
              <a:t>a</a:t>
            </a:r>
            <a:r>
              <a:rPr sz="4800" spc="-150" dirty="0">
                <a:latin typeface="Calibri"/>
                <a:cs typeface="Calibri"/>
              </a:rPr>
              <a:t>t</a:t>
            </a:r>
            <a:r>
              <a:rPr sz="4800" spc="-135" dirty="0">
                <a:latin typeface="Calibri"/>
                <a:cs typeface="Calibri"/>
              </a:rPr>
              <a:t>t</a:t>
            </a:r>
            <a:r>
              <a:rPr sz="4800" dirty="0">
                <a:latin typeface="Calibri"/>
                <a:cs typeface="Calibri"/>
              </a:rPr>
              <a:t>a</a:t>
            </a:r>
            <a:r>
              <a:rPr sz="4800" spc="70" dirty="0">
                <a:latin typeface="Calibri"/>
                <a:cs typeface="Calibri"/>
              </a:rPr>
              <a:t> </a:t>
            </a:r>
            <a:r>
              <a:rPr sz="4800" spc="-5" dirty="0">
                <a:latin typeface="Calibri"/>
                <a:cs typeface="Calibri"/>
              </a:rPr>
              <a:t>d</a:t>
            </a:r>
            <a:r>
              <a:rPr sz="4800" dirty="0">
                <a:latin typeface="Calibri"/>
                <a:cs typeface="Calibri"/>
              </a:rPr>
              <a:t>i</a:t>
            </a:r>
            <a:r>
              <a:rPr sz="4800" spc="45" dirty="0">
                <a:latin typeface="Calibri"/>
                <a:cs typeface="Calibri"/>
              </a:rPr>
              <a:t> </a:t>
            </a:r>
            <a:r>
              <a:rPr sz="4800" spc="-5" dirty="0">
                <a:latin typeface="Calibri"/>
                <a:cs typeface="Calibri"/>
              </a:rPr>
              <a:t>b</a:t>
            </a:r>
            <a:r>
              <a:rPr sz="4800" spc="-30" dirty="0">
                <a:latin typeface="Calibri"/>
                <a:cs typeface="Calibri"/>
              </a:rPr>
              <a:t>e</a:t>
            </a:r>
            <a:r>
              <a:rPr sz="4800" spc="-5" dirty="0">
                <a:latin typeface="Calibri"/>
                <a:cs typeface="Calibri"/>
              </a:rPr>
              <a:t>n</a:t>
            </a:r>
            <a:r>
              <a:rPr sz="4800" dirty="0">
                <a:latin typeface="Calibri"/>
                <a:cs typeface="Calibri"/>
              </a:rPr>
              <a:t>i</a:t>
            </a:r>
            <a:r>
              <a:rPr sz="4800" spc="45" dirty="0">
                <a:latin typeface="Calibri"/>
                <a:cs typeface="Calibri"/>
              </a:rPr>
              <a:t> </a:t>
            </a:r>
            <a:r>
              <a:rPr sz="4800" spc="-25" dirty="0">
                <a:latin typeface="Calibri"/>
                <a:cs typeface="Calibri"/>
              </a:rPr>
              <a:t>e</a:t>
            </a:r>
            <a:r>
              <a:rPr sz="4800" spc="35" dirty="0">
                <a:latin typeface="Calibri"/>
                <a:cs typeface="Calibri"/>
              </a:rPr>
              <a:t> </a:t>
            </a:r>
            <a:r>
              <a:rPr sz="4800" spc="-20" dirty="0">
                <a:latin typeface="Calibri"/>
                <a:cs typeface="Calibri"/>
              </a:rPr>
              <a:t>s</a:t>
            </a:r>
            <a:r>
              <a:rPr sz="4800" spc="-25" dirty="0">
                <a:latin typeface="Calibri"/>
                <a:cs typeface="Calibri"/>
              </a:rPr>
              <a:t>e</a:t>
            </a:r>
            <a:r>
              <a:rPr sz="4800" spc="40" dirty="0">
                <a:latin typeface="Calibri"/>
                <a:cs typeface="Calibri"/>
              </a:rPr>
              <a:t>r</a:t>
            </a:r>
            <a:r>
              <a:rPr sz="4800" spc="-25" dirty="0">
                <a:latin typeface="Calibri"/>
                <a:cs typeface="Calibri"/>
              </a:rPr>
              <a:t>v</a:t>
            </a:r>
            <a:r>
              <a:rPr sz="4800" dirty="0">
                <a:latin typeface="Calibri"/>
                <a:cs typeface="Calibri"/>
              </a:rPr>
              <a:t>i</a:t>
            </a:r>
            <a:r>
              <a:rPr sz="4800" spc="-10" dirty="0">
                <a:latin typeface="Calibri"/>
                <a:cs typeface="Calibri"/>
              </a:rPr>
              <a:t>z</a:t>
            </a:r>
            <a:r>
              <a:rPr sz="4800" dirty="0">
                <a:latin typeface="Calibri"/>
                <a:cs typeface="Calibri"/>
              </a:rPr>
              <a:t>i</a:t>
            </a:r>
            <a:r>
              <a:rPr sz="4800" spc="35" dirty="0">
                <a:latin typeface="Calibri"/>
                <a:cs typeface="Calibri"/>
              </a:rPr>
              <a:t> </a:t>
            </a:r>
            <a:r>
              <a:rPr sz="4800" dirty="0">
                <a:latin typeface="Calibri"/>
                <a:cs typeface="Calibri"/>
              </a:rPr>
              <a:t>a </a:t>
            </a:r>
            <a:r>
              <a:rPr sz="4800" spc="-90" dirty="0">
                <a:latin typeface="Calibri"/>
                <a:cs typeface="Calibri"/>
              </a:rPr>
              <a:t>c</a:t>
            </a:r>
            <a:r>
              <a:rPr sz="4800" dirty="0">
                <a:latin typeface="Calibri"/>
                <a:cs typeface="Calibri"/>
              </a:rPr>
              <a:t>a</a:t>
            </a:r>
            <a:r>
              <a:rPr sz="4800" spc="-185" dirty="0">
                <a:latin typeface="Calibri"/>
                <a:cs typeface="Calibri"/>
              </a:rPr>
              <a:t>r</a:t>
            </a:r>
            <a:r>
              <a:rPr sz="4800" spc="-70" dirty="0">
                <a:latin typeface="Calibri"/>
                <a:cs typeface="Calibri"/>
              </a:rPr>
              <a:t>a</a:t>
            </a:r>
            <a:r>
              <a:rPr sz="4800" spc="-150" dirty="0">
                <a:latin typeface="Calibri"/>
                <a:cs typeface="Calibri"/>
              </a:rPr>
              <a:t>t</a:t>
            </a:r>
            <a:r>
              <a:rPr sz="4800" spc="-120" dirty="0">
                <a:latin typeface="Calibri"/>
                <a:cs typeface="Calibri"/>
              </a:rPr>
              <a:t>t</a:t>
            </a:r>
            <a:r>
              <a:rPr sz="4800" spc="-25" dirty="0">
                <a:latin typeface="Calibri"/>
                <a:cs typeface="Calibri"/>
              </a:rPr>
              <a:t>e</a:t>
            </a:r>
            <a:r>
              <a:rPr sz="4800" spc="-120" dirty="0">
                <a:latin typeface="Calibri"/>
                <a:cs typeface="Calibri"/>
              </a:rPr>
              <a:t>r</a:t>
            </a:r>
            <a:r>
              <a:rPr sz="4800" spc="-25" dirty="0">
                <a:latin typeface="Calibri"/>
                <a:cs typeface="Calibri"/>
              </a:rPr>
              <a:t>e</a:t>
            </a:r>
            <a:endParaRPr sz="4800" dirty="0">
              <a:latin typeface="Calibri"/>
              <a:cs typeface="Calibri"/>
            </a:endParaRPr>
          </a:p>
          <a:p>
            <a:pPr marL="355600" indent="-342900">
              <a:lnSpc>
                <a:spcPct val="100000"/>
              </a:lnSpc>
              <a:spcBef>
                <a:spcPts val="620"/>
              </a:spcBef>
              <a:buClr>
                <a:srgbClr val="FFFFFF"/>
              </a:buClr>
              <a:buFont typeface="Arial"/>
              <a:buChar char="•"/>
              <a:tabLst>
                <a:tab pos="355600" algn="l"/>
              </a:tabLst>
            </a:pPr>
            <a:r>
              <a:rPr sz="4800" spc="-25" dirty="0">
                <a:latin typeface="Calibri"/>
                <a:cs typeface="Calibri"/>
              </a:rPr>
              <a:t>P</a:t>
            </a:r>
            <a:r>
              <a:rPr sz="4800" spc="-120" dirty="0">
                <a:latin typeface="Calibri"/>
                <a:cs typeface="Calibri"/>
              </a:rPr>
              <a:t>r</a:t>
            </a:r>
            <a:r>
              <a:rPr sz="4800" spc="-65" dirty="0">
                <a:latin typeface="Calibri"/>
                <a:cs typeface="Calibri"/>
              </a:rPr>
              <a:t>e</a:t>
            </a:r>
            <a:r>
              <a:rPr sz="4800" spc="-25" dirty="0">
                <a:latin typeface="Calibri"/>
                <a:cs typeface="Calibri"/>
              </a:rPr>
              <a:t>v</a:t>
            </a:r>
            <a:r>
              <a:rPr sz="4800" dirty="0">
                <a:latin typeface="Calibri"/>
                <a:cs typeface="Calibri"/>
              </a:rPr>
              <a:t>i</a:t>
            </a:r>
            <a:r>
              <a:rPr sz="4800" spc="-5" dirty="0">
                <a:latin typeface="Calibri"/>
                <a:cs typeface="Calibri"/>
              </a:rPr>
              <a:t>d</a:t>
            </a:r>
            <a:r>
              <a:rPr sz="4800" spc="-25" dirty="0">
                <a:latin typeface="Calibri"/>
                <a:cs typeface="Calibri"/>
              </a:rPr>
              <a:t>e</a:t>
            </a:r>
            <a:r>
              <a:rPr sz="4800" spc="-5" dirty="0">
                <a:latin typeface="Calibri"/>
                <a:cs typeface="Calibri"/>
              </a:rPr>
              <a:t>n</a:t>
            </a:r>
            <a:r>
              <a:rPr sz="4800" spc="-15" dirty="0">
                <a:latin typeface="Calibri"/>
                <a:cs typeface="Calibri"/>
              </a:rPr>
              <a:t>z</a:t>
            </a:r>
            <a:r>
              <a:rPr sz="4800" dirty="0">
                <a:latin typeface="Calibri"/>
                <a:cs typeface="Calibri"/>
              </a:rPr>
              <a:t>ial</a:t>
            </a:r>
            <a:r>
              <a:rPr sz="4800" spc="-40" dirty="0">
                <a:latin typeface="Calibri"/>
                <a:cs typeface="Calibri"/>
              </a:rPr>
              <a:t>e</a:t>
            </a:r>
            <a:r>
              <a:rPr sz="4800" spc="-150" dirty="0">
                <a:latin typeface="Calibri"/>
                <a:cs typeface="Calibri"/>
              </a:rPr>
              <a:t>/</a:t>
            </a:r>
            <a:r>
              <a:rPr sz="4800" dirty="0">
                <a:latin typeface="Calibri"/>
                <a:cs typeface="Calibri"/>
              </a:rPr>
              <a:t>a</a:t>
            </a:r>
            <a:r>
              <a:rPr sz="4800" spc="-20" dirty="0">
                <a:latin typeface="Calibri"/>
                <a:cs typeface="Calibri"/>
              </a:rPr>
              <a:t>ss</a:t>
            </a:r>
            <a:r>
              <a:rPr sz="4800" spc="5" dirty="0">
                <a:latin typeface="Calibri"/>
                <a:cs typeface="Calibri"/>
              </a:rPr>
              <a:t>i</a:t>
            </a:r>
            <a:r>
              <a:rPr sz="4800" spc="-30" dirty="0">
                <a:latin typeface="Calibri"/>
                <a:cs typeface="Calibri"/>
              </a:rPr>
              <a:t>c</a:t>
            </a:r>
            <a:r>
              <a:rPr sz="4800" spc="-5" dirty="0">
                <a:latin typeface="Calibri"/>
                <a:cs typeface="Calibri"/>
              </a:rPr>
              <a:t>u</a:t>
            </a:r>
            <a:r>
              <a:rPr sz="4800" spc="-185" dirty="0">
                <a:latin typeface="Calibri"/>
                <a:cs typeface="Calibri"/>
              </a:rPr>
              <a:t>r</a:t>
            </a:r>
            <a:r>
              <a:rPr sz="4800" spc="-70" dirty="0">
                <a:latin typeface="Calibri"/>
                <a:cs typeface="Calibri"/>
              </a:rPr>
              <a:t>a</a:t>
            </a:r>
            <a:r>
              <a:rPr sz="4800" dirty="0">
                <a:latin typeface="Calibri"/>
                <a:cs typeface="Calibri"/>
              </a:rPr>
              <a:t>t</a:t>
            </a:r>
            <a:r>
              <a:rPr sz="4800" spc="-15" dirty="0">
                <a:latin typeface="Calibri"/>
                <a:cs typeface="Calibri"/>
              </a:rPr>
              <a:t>i</a:t>
            </a:r>
            <a:r>
              <a:rPr sz="4800" spc="-100" dirty="0">
                <a:latin typeface="Calibri"/>
                <a:cs typeface="Calibri"/>
              </a:rPr>
              <a:t>v</a:t>
            </a:r>
            <a:r>
              <a:rPr sz="4800" dirty="0">
                <a:latin typeface="Calibri"/>
                <a:cs typeface="Calibri"/>
              </a:rPr>
              <a:t>o</a:t>
            </a:r>
          </a:p>
          <a:p>
            <a:pPr marL="355600" indent="-342900">
              <a:lnSpc>
                <a:spcPct val="100000"/>
              </a:lnSpc>
              <a:spcBef>
                <a:spcPts val="800"/>
              </a:spcBef>
              <a:buClr>
                <a:srgbClr val="FFFFFF"/>
              </a:buClr>
              <a:buFont typeface="Arial"/>
              <a:buChar char="•"/>
              <a:tabLst>
                <a:tab pos="355600" algn="l"/>
              </a:tabLst>
            </a:pPr>
            <a:r>
              <a:rPr sz="4800" dirty="0">
                <a:latin typeface="Calibri"/>
                <a:cs typeface="Calibri"/>
              </a:rPr>
              <a:t>S</a:t>
            </a:r>
            <a:r>
              <a:rPr sz="4800" spc="-5" dirty="0">
                <a:latin typeface="Calibri"/>
                <a:cs typeface="Calibri"/>
              </a:rPr>
              <a:t>o</a:t>
            </a:r>
            <a:r>
              <a:rPr sz="4800" dirty="0">
                <a:latin typeface="Calibri"/>
                <a:cs typeface="Calibri"/>
              </a:rPr>
              <a:t>cial</a:t>
            </a:r>
            <a:r>
              <a:rPr sz="4800" spc="-25" dirty="0">
                <a:latin typeface="Calibri"/>
                <a:cs typeface="Calibri"/>
              </a:rPr>
              <a:t>e</a:t>
            </a:r>
            <a:r>
              <a:rPr sz="4800" spc="-10" dirty="0">
                <a:latin typeface="Calibri"/>
                <a:cs typeface="Calibri"/>
              </a:rPr>
              <a:t>/</a:t>
            </a:r>
            <a:r>
              <a:rPr sz="4800" spc="-30" dirty="0">
                <a:latin typeface="Calibri"/>
                <a:cs typeface="Calibri"/>
              </a:rPr>
              <a:t>r</a:t>
            </a:r>
            <a:r>
              <a:rPr sz="4800" dirty="0">
                <a:latin typeface="Calibri"/>
                <a:cs typeface="Calibri"/>
              </a:rPr>
              <a:t>i</a:t>
            </a:r>
            <a:r>
              <a:rPr sz="4800" spc="-30" dirty="0">
                <a:latin typeface="Calibri"/>
                <a:cs typeface="Calibri"/>
              </a:rPr>
              <a:t>c</a:t>
            </a:r>
            <a:r>
              <a:rPr sz="4800" spc="-120" dirty="0">
                <a:latin typeface="Calibri"/>
                <a:cs typeface="Calibri"/>
              </a:rPr>
              <a:t>r</a:t>
            </a:r>
            <a:r>
              <a:rPr sz="4800" spc="-25" dirty="0">
                <a:latin typeface="Calibri"/>
                <a:cs typeface="Calibri"/>
              </a:rPr>
              <a:t>e</a:t>
            </a:r>
            <a:r>
              <a:rPr sz="4800" spc="-70" dirty="0">
                <a:latin typeface="Calibri"/>
                <a:cs typeface="Calibri"/>
              </a:rPr>
              <a:t>a</a:t>
            </a:r>
            <a:r>
              <a:rPr sz="4800" dirty="0">
                <a:latin typeface="Calibri"/>
                <a:cs typeface="Calibri"/>
              </a:rPr>
              <a:t>t</a:t>
            </a:r>
            <a:r>
              <a:rPr sz="4800" spc="-15" dirty="0">
                <a:latin typeface="Calibri"/>
                <a:cs typeface="Calibri"/>
              </a:rPr>
              <a:t>i</a:t>
            </a:r>
            <a:r>
              <a:rPr sz="4800" spc="-100" dirty="0">
                <a:latin typeface="Calibri"/>
                <a:cs typeface="Calibri"/>
              </a:rPr>
              <a:t>v</a:t>
            </a:r>
            <a:r>
              <a:rPr sz="4800" spc="-5" dirty="0">
                <a:latin typeface="Calibri"/>
                <a:cs typeface="Calibri"/>
              </a:rPr>
              <a:t>o</a:t>
            </a:r>
            <a:r>
              <a:rPr sz="4800" spc="-160" dirty="0">
                <a:latin typeface="Calibri"/>
                <a:cs typeface="Calibri"/>
              </a:rPr>
              <a:t>/</a:t>
            </a:r>
            <a:r>
              <a:rPr sz="4800" spc="-20" dirty="0">
                <a:latin typeface="Calibri"/>
                <a:cs typeface="Calibri"/>
              </a:rPr>
              <a:t>s</a:t>
            </a:r>
            <a:r>
              <a:rPr sz="4800" dirty="0">
                <a:latin typeface="Calibri"/>
                <a:cs typeface="Calibri"/>
              </a:rPr>
              <a:t>a</a:t>
            </a:r>
            <a:r>
              <a:rPr sz="4800" spc="-5" dirty="0">
                <a:latin typeface="Calibri"/>
                <a:cs typeface="Calibri"/>
              </a:rPr>
              <a:t>n</a:t>
            </a:r>
            <a:r>
              <a:rPr sz="4800" dirty="0">
                <a:latin typeface="Calibri"/>
                <a:cs typeface="Calibri"/>
              </a:rPr>
              <a:t>i</a:t>
            </a:r>
            <a:r>
              <a:rPr sz="4800" spc="-135" dirty="0">
                <a:latin typeface="Calibri"/>
                <a:cs typeface="Calibri"/>
              </a:rPr>
              <a:t>t</a:t>
            </a:r>
            <a:r>
              <a:rPr sz="4800" spc="-25" dirty="0">
                <a:latin typeface="Calibri"/>
                <a:cs typeface="Calibri"/>
              </a:rPr>
              <a:t>a</a:t>
            </a:r>
            <a:r>
              <a:rPr sz="4800" spc="-30" dirty="0">
                <a:latin typeface="Calibri"/>
                <a:cs typeface="Calibri"/>
              </a:rPr>
              <a:t>r</a:t>
            </a:r>
            <a:r>
              <a:rPr sz="4800" dirty="0">
                <a:latin typeface="Calibri"/>
                <a:cs typeface="Calibri"/>
              </a:rPr>
              <a:t>io</a:t>
            </a:r>
          </a:p>
          <a:p>
            <a:pPr marL="355600" indent="-342900">
              <a:lnSpc>
                <a:spcPct val="100000"/>
              </a:lnSpc>
              <a:spcBef>
                <a:spcPts val="790"/>
              </a:spcBef>
              <a:buClr>
                <a:srgbClr val="FFFFFF"/>
              </a:buClr>
              <a:buFont typeface="Arial"/>
              <a:buChar char="•"/>
              <a:tabLst>
                <a:tab pos="355600" algn="l"/>
              </a:tabLst>
            </a:pPr>
            <a:r>
              <a:rPr sz="4800" spc="-140" dirty="0">
                <a:latin typeface="Calibri"/>
                <a:cs typeface="Calibri"/>
              </a:rPr>
              <a:t>E</a:t>
            </a:r>
            <a:r>
              <a:rPr sz="4800" spc="-5" dirty="0">
                <a:latin typeface="Calibri"/>
                <a:cs typeface="Calibri"/>
              </a:rPr>
              <a:t>du</a:t>
            </a:r>
            <a:r>
              <a:rPr sz="4800" spc="-90" dirty="0">
                <a:latin typeface="Calibri"/>
                <a:cs typeface="Calibri"/>
              </a:rPr>
              <a:t>c</a:t>
            </a:r>
            <a:r>
              <a:rPr sz="4800" spc="-95" dirty="0">
                <a:latin typeface="Calibri"/>
                <a:cs typeface="Calibri"/>
              </a:rPr>
              <a:t>a</a:t>
            </a:r>
            <a:r>
              <a:rPr sz="4800" dirty="0">
                <a:latin typeface="Calibri"/>
                <a:cs typeface="Calibri"/>
              </a:rPr>
              <a:t>ti</a:t>
            </a:r>
            <a:r>
              <a:rPr sz="4800" spc="-100" dirty="0">
                <a:latin typeface="Calibri"/>
                <a:cs typeface="Calibri"/>
              </a:rPr>
              <a:t>v</a:t>
            </a:r>
            <a:r>
              <a:rPr sz="4800" spc="-5" dirty="0">
                <a:latin typeface="Calibri"/>
                <a:cs typeface="Calibri"/>
              </a:rPr>
              <a:t>o</a:t>
            </a:r>
            <a:r>
              <a:rPr sz="4800" spc="5" dirty="0">
                <a:latin typeface="Calibri"/>
                <a:cs typeface="Calibri"/>
              </a:rPr>
              <a:t>/</a:t>
            </a:r>
            <a:r>
              <a:rPr sz="4800" spc="-180" dirty="0">
                <a:latin typeface="Calibri"/>
                <a:cs typeface="Calibri"/>
              </a:rPr>
              <a:t>f</a:t>
            </a:r>
            <a:r>
              <a:rPr sz="4800" spc="-30" dirty="0">
                <a:latin typeface="Calibri"/>
                <a:cs typeface="Calibri"/>
              </a:rPr>
              <a:t>or</a:t>
            </a:r>
            <a:r>
              <a:rPr sz="4800" spc="-35" dirty="0">
                <a:latin typeface="Calibri"/>
                <a:cs typeface="Calibri"/>
              </a:rPr>
              <a:t>m</a:t>
            </a:r>
            <a:r>
              <a:rPr sz="4800" spc="-70" dirty="0">
                <a:latin typeface="Calibri"/>
                <a:cs typeface="Calibri"/>
              </a:rPr>
              <a:t>a</a:t>
            </a:r>
            <a:r>
              <a:rPr sz="4800" dirty="0">
                <a:latin typeface="Calibri"/>
                <a:cs typeface="Calibri"/>
              </a:rPr>
              <a:t>ti</a:t>
            </a:r>
            <a:r>
              <a:rPr sz="4800" spc="-100" dirty="0">
                <a:latin typeface="Calibri"/>
                <a:cs typeface="Calibri"/>
              </a:rPr>
              <a:t>v</a:t>
            </a:r>
            <a:r>
              <a:rPr sz="4800" dirty="0">
                <a:latin typeface="Calibri"/>
                <a:cs typeface="Calibri"/>
              </a:rPr>
              <a:t>o</a:t>
            </a:r>
          </a:p>
        </p:txBody>
      </p:sp>
    </p:spTree>
    <p:extLst>
      <p:ext uri="{BB962C8B-B14F-4D97-AF65-F5344CB8AC3E}">
        <p14:creationId xmlns:p14="http://schemas.microsoft.com/office/powerpoint/2010/main" val="366844785"/>
      </p:ext>
    </p:extLst>
  </p:cSld>
  <p:clrMapOvr>
    <a:masterClrMapping/>
  </p:clrMapOvr>
  <p:transition spd="slow">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9267" y="53467"/>
            <a:ext cx="6161214" cy="1231106"/>
          </a:xfrm>
          <a:prstGeom prst="rect">
            <a:avLst/>
          </a:prstGeom>
        </p:spPr>
        <p:txBody>
          <a:bodyPr vert="horz" wrap="square" lIns="0" tIns="0" rIns="0" bIns="0" rtlCol="0">
            <a:spAutoFit/>
          </a:bodyPr>
          <a:lstStyle/>
          <a:p>
            <a:pPr marL="1504315" marR="5080" indent="-1492250">
              <a:lnSpc>
                <a:spcPct val="100000"/>
              </a:lnSpc>
            </a:pPr>
            <a:r>
              <a:rPr spc="-55" dirty="0" err="1"/>
              <a:t>C</a:t>
            </a:r>
            <a:r>
              <a:rPr spc="-40" dirty="0" err="1"/>
              <a:t>a</a:t>
            </a:r>
            <a:r>
              <a:rPr spc="-185" dirty="0" err="1"/>
              <a:t>r</a:t>
            </a:r>
            <a:r>
              <a:rPr spc="-125" dirty="0" err="1"/>
              <a:t>a</a:t>
            </a:r>
            <a:r>
              <a:rPr spc="-145" dirty="0" err="1"/>
              <a:t>t</a:t>
            </a:r>
            <a:r>
              <a:rPr spc="-130" dirty="0" err="1"/>
              <a:t>t</a:t>
            </a:r>
            <a:r>
              <a:rPr spc="-10" dirty="0" err="1"/>
              <a:t>e</a:t>
            </a:r>
            <a:r>
              <a:rPr spc="-15" dirty="0" err="1"/>
              <a:t>r</a:t>
            </a:r>
            <a:r>
              <a:rPr spc="-20" dirty="0" err="1"/>
              <a:t>i</a:t>
            </a:r>
            <a:r>
              <a:rPr spc="-140" dirty="0" err="1"/>
              <a:t>s</a:t>
            </a:r>
            <a:r>
              <a:rPr spc="-35" dirty="0" err="1"/>
              <a:t>t</a:t>
            </a:r>
            <a:r>
              <a:rPr spc="-10" dirty="0" err="1"/>
              <a:t>i</a:t>
            </a:r>
            <a:r>
              <a:rPr spc="-30" dirty="0" err="1"/>
              <a:t>c</a:t>
            </a:r>
            <a:r>
              <a:rPr spc="-50" dirty="0" err="1"/>
              <a:t>h</a:t>
            </a:r>
            <a:r>
              <a:rPr spc="-25" dirty="0" err="1"/>
              <a:t>e</a:t>
            </a:r>
            <a:r>
              <a:rPr dirty="0"/>
              <a:t> </a:t>
            </a:r>
            <a:r>
              <a:rPr spc="-50" dirty="0"/>
              <a:t>d</a:t>
            </a:r>
            <a:r>
              <a:rPr spc="-10" dirty="0"/>
              <a:t>i</a:t>
            </a:r>
            <a:r>
              <a:rPr spc="-15" dirty="0"/>
              <a:t> </a:t>
            </a:r>
            <a:r>
              <a:rPr spc="-50" dirty="0"/>
              <a:t>u</a:t>
            </a:r>
            <a:r>
              <a:rPr spc="-25" dirty="0"/>
              <a:t>n</a:t>
            </a:r>
            <a:r>
              <a:rPr spc="-40" dirty="0"/>
              <a:t> </a:t>
            </a:r>
            <a:r>
              <a:rPr spc="-50" dirty="0"/>
              <a:t>p</a:t>
            </a:r>
            <a:r>
              <a:rPr spc="-20" dirty="0"/>
              <a:t>i</a:t>
            </a:r>
            <a:r>
              <a:rPr spc="-40" dirty="0"/>
              <a:t>a</a:t>
            </a:r>
            <a:r>
              <a:rPr spc="-50" dirty="0"/>
              <a:t>n</a:t>
            </a:r>
            <a:r>
              <a:rPr spc="-25" dirty="0"/>
              <a:t>o</a:t>
            </a:r>
            <a:r>
              <a:rPr spc="65" dirty="0"/>
              <a:t> </a:t>
            </a:r>
            <a:r>
              <a:rPr spc="-50" dirty="0"/>
              <a:t>d</a:t>
            </a:r>
            <a:r>
              <a:rPr spc="-10" dirty="0"/>
              <a:t>i </a:t>
            </a:r>
            <a:r>
              <a:rPr spc="-140" dirty="0"/>
              <a:t>w</a:t>
            </a:r>
            <a:r>
              <a:rPr spc="-35" dirty="0"/>
              <a:t>e</a:t>
            </a:r>
            <a:r>
              <a:rPr spc="-25" dirty="0"/>
              <a:t>l</a:t>
            </a:r>
            <a:r>
              <a:rPr spc="-150" dirty="0"/>
              <a:t>f</a:t>
            </a:r>
            <a:r>
              <a:rPr spc="-40" dirty="0"/>
              <a:t>a</a:t>
            </a:r>
            <a:r>
              <a:rPr spc="-114" dirty="0"/>
              <a:t>r</a:t>
            </a:r>
            <a:r>
              <a:rPr spc="-25" dirty="0"/>
              <a:t>e</a:t>
            </a:r>
            <a:r>
              <a:rPr spc="-35" dirty="0"/>
              <a:t> </a:t>
            </a:r>
            <a:r>
              <a:rPr spc="-40" dirty="0"/>
              <a:t>a</a:t>
            </a:r>
            <a:r>
              <a:rPr spc="-20" dirty="0"/>
              <a:t>z</a:t>
            </a:r>
            <a:r>
              <a:rPr spc="-25" dirty="0"/>
              <a:t>ie</a:t>
            </a:r>
            <a:r>
              <a:rPr spc="-50" dirty="0"/>
              <a:t>n</a:t>
            </a:r>
            <a:r>
              <a:rPr spc="-45" dirty="0"/>
              <a:t>da</a:t>
            </a:r>
            <a:r>
              <a:rPr spc="-25" dirty="0"/>
              <a:t>le</a:t>
            </a:r>
          </a:p>
        </p:txBody>
      </p:sp>
      <p:sp>
        <p:nvSpPr>
          <p:cNvPr id="3" name="object 3"/>
          <p:cNvSpPr txBox="1"/>
          <p:nvPr/>
        </p:nvSpPr>
        <p:spPr>
          <a:xfrm>
            <a:off x="393700" y="1339850"/>
            <a:ext cx="10134600" cy="5231432"/>
          </a:xfrm>
          <a:prstGeom prst="rect">
            <a:avLst/>
          </a:prstGeom>
        </p:spPr>
        <p:txBody>
          <a:bodyPr vert="horz" wrap="square" lIns="0" tIns="0" rIns="0" bIns="0" rtlCol="0">
            <a:spAutoFit/>
          </a:bodyPr>
          <a:lstStyle/>
          <a:p>
            <a:pPr marL="354330" marR="1050290" indent="-341630">
              <a:buClr>
                <a:srgbClr val="FFFFFF"/>
              </a:buClr>
              <a:buFont typeface="Arial"/>
              <a:buChar char="•"/>
              <a:tabLst>
                <a:tab pos="355600" algn="l"/>
              </a:tabLst>
            </a:pPr>
            <a:r>
              <a:rPr sz="2100" dirty="0" err="1">
                <a:latin typeface="Batang" panose="02030600000101010101" pitchFamily="18" charset="-127"/>
                <a:ea typeface="Batang" panose="02030600000101010101" pitchFamily="18" charset="-127"/>
                <a:cs typeface="Arial" panose="020B0604020202020204" pitchFamily="34" charset="0"/>
              </a:rPr>
              <a:t>Deve</a:t>
            </a:r>
            <a:r>
              <a:rPr sz="2100"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obbligatoriamente </a:t>
            </a:r>
            <a:r>
              <a:rPr sz="2100" dirty="0" err="1">
                <a:latin typeface="Batang" panose="02030600000101010101" pitchFamily="18" charset="-127"/>
                <a:ea typeface="Batang" panose="02030600000101010101" pitchFamily="18" charset="-127"/>
                <a:cs typeface="Arial" panose="020B0604020202020204" pitchFamily="34" charset="0"/>
              </a:rPr>
              <a:t>essere</a:t>
            </a:r>
            <a:r>
              <a:rPr sz="2100" dirty="0">
                <a:latin typeface="Batang" panose="02030600000101010101" pitchFamily="18" charset="-127"/>
                <a:ea typeface="Batang" panose="02030600000101010101" pitchFamily="18" charset="-127"/>
                <a:cs typeface="Arial" panose="020B0604020202020204" pitchFamily="34" charset="0"/>
              </a:rPr>
              <a:t> erogato a tutti i dipendenti o </a:t>
            </a:r>
            <a:r>
              <a:rPr lang="it-IT" sz="2100" dirty="0">
                <a:latin typeface="Batang" panose="02030600000101010101" pitchFamily="18" charset="-127"/>
                <a:ea typeface="Batang" panose="02030600000101010101" pitchFamily="18" charset="-127"/>
                <a:cs typeface="Arial" panose="020B0604020202020204" pitchFamily="34" charset="0"/>
              </a:rPr>
              <a:t>a </a:t>
            </a:r>
            <a:r>
              <a:rPr sz="2100" dirty="0" err="1">
                <a:latin typeface="Batang" panose="02030600000101010101" pitchFamily="18" charset="-127"/>
                <a:ea typeface="Batang" panose="02030600000101010101" pitchFamily="18" charset="-127"/>
                <a:cs typeface="Arial" panose="020B0604020202020204" pitchFamily="34" charset="0"/>
              </a:rPr>
              <a:t>categori</a:t>
            </a:r>
            <a:r>
              <a:rPr lang="it-IT" sz="2100" dirty="0">
                <a:latin typeface="Batang" panose="02030600000101010101" pitchFamily="18" charset="-127"/>
                <a:ea typeface="Batang" panose="02030600000101010101" pitchFamily="18" charset="-127"/>
                <a:cs typeface="Arial" panose="020B0604020202020204" pitchFamily="34" charset="0"/>
              </a:rPr>
              <a:t>e </a:t>
            </a:r>
            <a:r>
              <a:rPr sz="2100" dirty="0" err="1">
                <a:latin typeface="Batang" panose="02030600000101010101" pitchFamily="18" charset="-127"/>
                <a:ea typeface="Batang" panose="02030600000101010101" pitchFamily="18" charset="-127"/>
                <a:cs typeface="Arial" panose="020B0604020202020204" pitchFamily="34" charset="0"/>
              </a:rPr>
              <a:t>omogene</a:t>
            </a:r>
            <a:r>
              <a:rPr lang="it-IT" sz="2100" dirty="0">
                <a:latin typeface="Batang" panose="02030600000101010101" pitchFamily="18" charset="-127"/>
                <a:ea typeface="Batang" panose="02030600000101010101" pitchFamily="18" charset="-127"/>
                <a:cs typeface="Arial" panose="020B0604020202020204" pitchFamily="34" charset="0"/>
              </a:rPr>
              <a:t>e</a:t>
            </a:r>
            <a:r>
              <a:rPr sz="2100" dirty="0">
                <a:latin typeface="Batang" panose="02030600000101010101" pitchFamily="18" charset="-127"/>
                <a:ea typeface="Batang" panose="02030600000101010101" pitchFamily="18" charset="-127"/>
                <a:cs typeface="Arial" panose="020B0604020202020204" pitchFamily="34" charset="0"/>
              </a:rPr>
              <a:t> di essi</a:t>
            </a:r>
          </a:p>
          <a:p>
            <a:pPr marL="354330" marR="5080" indent="-341630">
              <a:lnSpc>
                <a:spcPct val="100600"/>
              </a:lnSpc>
              <a:spcBef>
                <a:spcPts val="215"/>
              </a:spcBef>
              <a:buClr>
                <a:srgbClr val="FFFFFF"/>
              </a:buClr>
              <a:buFont typeface="Arial"/>
              <a:buChar char="•"/>
              <a:tabLst>
                <a:tab pos="355600" algn="l"/>
              </a:tabLst>
            </a:pPr>
            <a:r>
              <a:rPr lang="it-IT" sz="2100" dirty="0">
                <a:latin typeface="Batang" panose="02030600000101010101" pitchFamily="18" charset="-127"/>
                <a:ea typeface="Batang" panose="02030600000101010101" pitchFamily="18" charset="-127"/>
                <a:cs typeface="Arial" panose="020B0604020202020204" pitchFamily="34" charset="0"/>
              </a:rPr>
              <a:t>Può</a:t>
            </a:r>
            <a:r>
              <a:rPr sz="2100" dirty="0">
                <a:latin typeface="Batang" panose="02030600000101010101" pitchFamily="18" charset="-127"/>
                <a:ea typeface="Batang" panose="02030600000101010101" pitchFamily="18" charset="-127"/>
                <a:cs typeface="Arial" panose="020B0604020202020204" pitchFamily="34" charset="0"/>
              </a:rPr>
              <a:t> essere realizzato e quantificato di anno in anno</a:t>
            </a:r>
          </a:p>
          <a:p>
            <a:pPr marL="351790" marR="172085" indent="-339090">
              <a:lnSpc>
                <a:spcPct val="91100"/>
              </a:lnSpc>
              <a:spcBef>
                <a:spcPts val="785"/>
              </a:spcBef>
              <a:buClr>
                <a:srgbClr val="FFFFFF"/>
              </a:buClr>
              <a:buFont typeface="Arial"/>
              <a:buChar char="•"/>
              <a:tabLst>
                <a:tab pos="355600" algn="l"/>
              </a:tabLst>
            </a:pPr>
            <a:r>
              <a:rPr sz="2100" dirty="0">
                <a:latin typeface="Batang" panose="02030600000101010101" pitchFamily="18" charset="-127"/>
                <a:ea typeface="Batang" panose="02030600000101010101" pitchFamily="18" charset="-127"/>
                <a:cs typeface="Arial" panose="020B0604020202020204" pitchFamily="34" charset="0"/>
              </a:rPr>
              <a:t>Non </a:t>
            </a:r>
            <a:r>
              <a:rPr sz="2100" dirty="0" err="1">
                <a:latin typeface="Batang" panose="02030600000101010101" pitchFamily="18" charset="-127"/>
                <a:ea typeface="Batang" panose="02030600000101010101" pitchFamily="18" charset="-127"/>
                <a:cs typeface="Arial" panose="020B0604020202020204" pitchFamily="34" charset="0"/>
              </a:rPr>
              <a:t>può</a:t>
            </a:r>
            <a:r>
              <a:rPr sz="2100"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avere fini retributivi </a:t>
            </a:r>
            <a:r>
              <a:rPr sz="2100" dirty="0" err="1">
                <a:latin typeface="Batang" panose="02030600000101010101" pitchFamily="18" charset="-127"/>
                <a:ea typeface="Batang" panose="02030600000101010101" pitchFamily="18" charset="-127"/>
                <a:cs typeface="Arial" panose="020B0604020202020204" pitchFamily="34" charset="0"/>
              </a:rPr>
              <a:t>ossia</a:t>
            </a:r>
            <a:r>
              <a:rPr sz="2100"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essere </a:t>
            </a:r>
            <a:r>
              <a:rPr sz="2100" dirty="0" err="1">
                <a:latin typeface="Batang" panose="02030600000101010101" pitchFamily="18" charset="-127"/>
                <a:ea typeface="Batang" panose="02030600000101010101" pitchFamily="18" charset="-127"/>
                <a:cs typeface="Arial" panose="020B0604020202020204" pitchFamily="34" charset="0"/>
              </a:rPr>
              <a:t>erogato</a:t>
            </a:r>
            <a:r>
              <a:rPr sz="2100" dirty="0">
                <a:latin typeface="Batang" panose="02030600000101010101" pitchFamily="18" charset="-127"/>
                <a:ea typeface="Batang" panose="02030600000101010101" pitchFamily="18" charset="-127"/>
                <a:cs typeface="Arial" panose="020B0604020202020204" pitchFamily="34" charset="0"/>
              </a:rPr>
              <a:t> in cambio di una prestazione ma deve avere funzioni “sociali” o di </a:t>
            </a:r>
            <a:r>
              <a:rPr sz="2100" dirty="0" err="1">
                <a:latin typeface="Batang" panose="02030600000101010101" pitchFamily="18" charset="-127"/>
                <a:ea typeface="Batang" panose="02030600000101010101" pitchFamily="18" charset="-127"/>
                <a:cs typeface="Arial" panose="020B0604020202020204" pitchFamily="34" charset="0"/>
              </a:rPr>
              <a:t>efficienza</a:t>
            </a:r>
            <a:r>
              <a:rPr lang="it-IT" sz="2100" dirty="0">
                <a:latin typeface="Batang" panose="02030600000101010101" pitchFamily="18" charset="-127"/>
                <a:ea typeface="Batang" panose="02030600000101010101" pitchFamily="18" charset="-127"/>
                <a:cs typeface="Arial" panose="020B0604020202020204" pitchFamily="34" charset="0"/>
              </a:rPr>
              <a:t> (nuova sostituibilità con premi di produttività)</a:t>
            </a:r>
            <a:endParaRPr sz="2100" dirty="0">
              <a:latin typeface="Batang" panose="02030600000101010101" pitchFamily="18" charset="-127"/>
              <a:ea typeface="Batang" panose="02030600000101010101" pitchFamily="18" charset="-127"/>
              <a:cs typeface="Arial" panose="020B0604020202020204" pitchFamily="34" charset="0"/>
            </a:endParaRPr>
          </a:p>
          <a:p>
            <a:pPr marL="351790" marR="481965" indent="-339090">
              <a:lnSpc>
                <a:spcPct val="91400"/>
              </a:lnSpc>
              <a:spcBef>
                <a:spcPts val="785"/>
              </a:spcBef>
              <a:buClr>
                <a:srgbClr val="FFFFFF"/>
              </a:buClr>
              <a:buFont typeface="Arial"/>
              <a:buChar char="•"/>
              <a:tabLst>
                <a:tab pos="355600" algn="l"/>
              </a:tabLst>
            </a:pPr>
            <a:r>
              <a:rPr sz="2100" dirty="0">
                <a:latin typeface="Batang" panose="02030600000101010101" pitchFamily="18" charset="-127"/>
                <a:ea typeface="Batang" panose="02030600000101010101" pitchFamily="18" charset="-127"/>
                <a:cs typeface="Arial" panose="020B0604020202020204" pitchFamily="34" charset="0"/>
              </a:rPr>
              <a:t>E’ </a:t>
            </a:r>
            <a:r>
              <a:rPr lang="it-IT" sz="2100" dirty="0">
                <a:latin typeface="Batang" panose="02030600000101010101" pitchFamily="18" charset="-127"/>
                <a:ea typeface="Batang" panose="02030600000101010101" pitchFamily="18" charset="-127"/>
                <a:cs typeface="Arial" panose="020B0604020202020204" pitchFamily="34" charset="0"/>
              </a:rPr>
              <a:t>finalmente possibile gestire il piano di welfare nell’ambito della contrattazione di secondo livello superando così il limite di deducibilità del 5/</a:t>
            </a:r>
            <a:r>
              <a:rPr lang="it-IT" sz="1400" dirty="0">
                <a:latin typeface="Batang" panose="02030600000101010101" pitchFamily="18" charset="-127"/>
                <a:ea typeface="Batang" panose="02030600000101010101" pitchFamily="18" charset="-127"/>
                <a:cs typeface="Arial" panose="020B0604020202020204" pitchFamily="34" charset="0"/>
              </a:rPr>
              <a:t>00</a:t>
            </a:r>
            <a:r>
              <a:rPr lang="it-IT" sz="2100" dirty="0">
                <a:latin typeface="Batang" panose="02030600000101010101" pitchFamily="18" charset="-127"/>
                <a:ea typeface="Batang" panose="02030600000101010101" pitchFamily="18" charset="-127"/>
                <a:cs typeface="Arial" panose="020B0604020202020204" pitchFamily="34" charset="0"/>
              </a:rPr>
              <a:t> previsto dall’art. 100 TUIR</a:t>
            </a:r>
          </a:p>
          <a:p>
            <a:pPr marL="351790" marR="481965" indent="-339090">
              <a:lnSpc>
                <a:spcPct val="91400"/>
              </a:lnSpc>
              <a:spcBef>
                <a:spcPts val="785"/>
              </a:spcBef>
              <a:buClr>
                <a:srgbClr val="FFFFFF"/>
              </a:buClr>
              <a:buFont typeface="Arial"/>
              <a:buChar char="•"/>
              <a:tabLst>
                <a:tab pos="355600" algn="l"/>
              </a:tabLst>
            </a:pPr>
            <a:r>
              <a:rPr lang="it-IT" sz="2100" dirty="0">
                <a:latin typeface="Batang" panose="02030600000101010101" pitchFamily="18" charset="-127"/>
                <a:ea typeface="Batang" panose="02030600000101010101" pitchFamily="18" charset="-127"/>
                <a:cs typeface="Arial" panose="020B0604020202020204" pitchFamily="34" charset="0"/>
              </a:rPr>
              <a:t>Gli elementi di welfare esenti non hanno limiti di importo</a:t>
            </a:r>
          </a:p>
          <a:p>
            <a:pPr marL="351790" marR="481965" indent="-339090">
              <a:lnSpc>
                <a:spcPct val="91400"/>
              </a:lnSpc>
              <a:spcBef>
                <a:spcPts val="785"/>
              </a:spcBef>
              <a:buClr>
                <a:srgbClr val="FFFFFF"/>
              </a:buClr>
              <a:buFont typeface="Arial"/>
              <a:buChar char="•"/>
              <a:tabLst>
                <a:tab pos="355600" algn="l"/>
              </a:tabLst>
            </a:pP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15" dirty="0">
                <a:latin typeface="Batang" panose="02030600000101010101" pitchFamily="18" charset="-127"/>
                <a:ea typeface="Batang" panose="02030600000101010101" pitchFamily="18" charset="-127"/>
                <a:cs typeface="Arial" panose="020B0604020202020204" pitchFamily="34" charset="0"/>
              </a:rPr>
              <a:t> </a:t>
            </a:r>
            <a:r>
              <a:rPr lang="it-IT" sz="2100" spc="-45" dirty="0">
                <a:latin typeface="Batang" panose="02030600000101010101" pitchFamily="18" charset="-127"/>
                <a:ea typeface="Batang" panose="02030600000101010101" pitchFamily="18" charset="-127"/>
                <a:cs typeface="Arial" panose="020B0604020202020204" pitchFamily="34" charset="0"/>
              </a:rPr>
              <a:t>f</a:t>
            </a:r>
            <a:r>
              <a:rPr lang="it-IT" sz="2100" dirty="0">
                <a:latin typeface="Batang" panose="02030600000101010101" pitchFamily="18" charset="-127"/>
                <a:ea typeface="Batang" panose="02030600000101010101" pitchFamily="18" charset="-127"/>
                <a:cs typeface="Arial" panose="020B0604020202020204" pitchFamily="34" charset="0"/>
              </a:rPr>
              <a:t>a</a:t>
            </a:r>
            <a:r>
              <a:rPr lang="it-IT" sz="2100" spc="-20" dirty="0">
                <a:latin typeface="Batang" panose="02030600000101010101" pitchFamily="18" charset="-127"/>
                <a:ea typeface="Batang" panose="02030600000101010101" pitchFamily="18" charset="-127"/>
                <a:cs typeface="Arial" panose="020B0604020202020204" pitchFamily="34" charset="0"/>
              </a:rPr>
              <a:t>m</a:t>
            </a:r>
            <a:r>
              <a:rPr lang="it-IT" sz="2100" dirty="0">
                <a:latin typeface="Batang" panose="02030600000101010101" pitchFamily="18" charset="-127"/>
                <a:ea typeface="Batang" panose="02030600000101010101" pitchFamily="18" charset="-127"/>
                <a:cs typeface="Arial" panose="020B0604020202020204" pitchFamily="34" charset="0"/>
              </a:rPr>
              <a:t>iliari</a:t>
            </a:r>
            <a:r>
              <a:rPr lang="it-IT" sz="2100" spc="-30"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cu</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20"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si</a:t>
            </a:r>
            <a:r>
              <a:rPr lang="it-IT" sz="2100" spc="-1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ri</a:t>
            </a:r>
            <a:r>
              <a:rPr lang="it-IT" sz="2100" spc="-70" dirty="0">
                <a:latin typeface="Batang" panose="02030600000101010101" pitchFamily="18" charset="-127"/>
                <a:ea typeface="Batang" panose="02030600000101010101" pitchFamily="18" charset="-127"/>
                <a:cs typeface="Arial" panose="020B0604020202020204" pitchFamily="34" charset="0"/>
              </a:rPr>
              <a:t>f</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ris</a:t>
            </a:r>
            <a:r>
              <a:rPr lang="it-IT" sz="2100" spc="-20" dirty="0">
                <a:latin typeface="Batang" panose="02030600000101010101" pitchFamily="18" charset="-127"/>
                <a:ea typeface="Batang" panose="02030600000101010101" pitchFamily="18" charset="-127"/>
                <a:cs typeface="Arial" panose="020B0604020202020204" pitchFamily="34" charset="0"/>
              </a:rPr>
              <a:t>c</a:t>
            </a:r>
            <a:r>
              <a:rPr lang="it-IT" sz="2100" dirty="0">
                <a:latin typeface="Batang" panose="02030600000101010101" pitchFamily="18" charset="-127"/>
                <a:ea typeface="Batang" panose="02030600000101010101" pitchFamily="18" charset="-127"/>
                <a:cs typeface="Arial" panose="020B0604020202020204" pitchFamily="34" charset="0"/>
              </a:rPr>
              <a:t>e</a:t>
            </a:r>
            <a:r>
              <a:rPr lang="it-IT" sz="2100" spc="-3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la</a:t>
            </a:r>
            <a:r>
              <a:rPr lang="it-IT" sz="2100" spc="5"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d</a:t>
            </a:r>
            <a:r>
              <a:rPr lang="it-IT" sz="2100" dirty="0">
                <a:latin typeface="Batang" panose="02030600000101010101" pitchFamily="18" charset="-127"/>
                <a:ea typeface="Batang" panose="02030600000101010101" pitchFamily="18" charset="-127"/>
                <a:cs typeface="Arial" panose="020B0604020202020204" pitchFamily="34" charset="0"/>
              </a:rPr>
              <a:t>is</a:t>
            </a:r>
            <a:r>
              <a:rPr lang="it-IT" sz="2100" spc="-20" dirty="0">
                <a:latin typeface="Batang" panose="02030600000101010101" pitchFamily="18" charset="-127"/>
                <a:ea typeface="Batang" panose="02030600000101010101" pitchFamily="18" charset="-127"/>
                <a:cs typeface="Arial" panose="020B0604020202020204" pitchFamily="34" charset="0"/>
              </a:rPr>
              <a:t>p</a:t>
            </a:r>
            <a:r>
              <a:rPr lang="it-IT" sz="2100" dirty="0">
                <a:latin typeface="Batang" panose="02030600000101010101" pitchFamily="18" charset="-127"/>
                <a:ea typeface="Batang" panose="02030600000101010101" pitchFamily="18" charset="-127"/>
                <a:cs typeface="Arial" panose="020B0604020202020204" pitchFamily="34" charset="0"/>
              </a:rPr>
              <a:t>osi</a:t>
            </a:r>
            <a:r>
              <a:rPr lang="it-IT" sz="2100" spc="-5" dirty="0">
                <a:latin typeface="Batang" panose="02030600000101010101" pitchFamily="18" charset="-127"/>
                <a:ea typeface="Batang" panose="02030600000101010101" pitchFamily="18" charset="-127"/>
                <a:cs typeface="Arial" panose="020B0604020202020204" pitchFamily="34" charset="0"/>
              </a:rPr>
              <a:t>z</a:t>
            </a:r>
            <a:r>
              <a:rPr lang="it-IT" sz="2100" dirty="0">
                <a:latin typeface="Batang" panose="02030600000101010101" pitchFamily="18" charset="-127"/>
                <a:ea typeface="Batang" panose="02030600000101010101" pitchFamily="18" charset="-127"/>
                <a:cs typeface="Arial" panose="020B0604020202020204" pitchFamily="34" charset="0"/>
              </a:rPr>
              <a:t>io</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a:t>
            </a:r>
            <a:r>
              <a:rPr lang="it-IT" sz="2100" spc="-10"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dirty="0">
                <a:latin typeface="Batang" panose="02030600000101010101" pitchFamily="18" charset="-127"/>
                <a:ea typeface="Batang" panose="02030600000101010101" pitchFamily="18" charset="-127"/>
                <a:cs typeface="Arial" panose="020B0604020202020204" pitchFamily="34" charset="0"/>
              </a:rPr>
              <a:t>on</a:t>
            </a:r>
            <a:r>
              <a:rPr lang="it-IT" sz="2100" spc="-15"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d</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spc="-20" dirty="0">
                <a:latin typeface="Batang" panose="02030600000101010101" pitchFamily="18" charset="-127"/>
                <a:ea typeface="Batang" panose="02030600000101010101" pitchFamily="18" charset="-127"/>
                <a:cs typeface="Arial" panose="020B0604020202020204" pitchFamily="34" charset="0"/>
              </a:rPr>
              <a:t>bb</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20"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spc="-20" dirty="0">
                <a:latin typeface="Batang" panose="02030600000101010101" pitchFamily="18" charset="-127"/>
                <a:ea typeface="Batang" panose="02030600000101010101" pitchFamily="18" charset="-127"/>
                <a:cs typeface="Arial" panose="020B0604020202020204" pitchFamily="34" charset="0"/>
              </a:rPr>
              <a:t>c</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ssaria</a:t>
            </a:r>
            <a:r>
              <a:rPr lang="it-IT" sz="2100" spc="-20" dirty="0">
                <a:latin typeface="Batang" panose="02030600000101010101" pitchFamily="18" charset="-127"/>
                <a:ea typeface="Batang" panose="02030600000101010101" pitchFamily="18" charset="-127"/>
                <a:cs typeface="Arial" panose="020B0604020202020204" pitchFamily="34" charset="0"/>
              </a:rPr>
              <a:t>m</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spc="-45" dirty="0">
                <a:latin typeface="Batang" panose="02030600000101010101" pitchFamily="18" charset="-127"/>
                <a:ea typeface="Batang" panose="02030600000101010101" pitchFamily="18" charset="-127"/>
                <a:cs typeface="Arial" panose="020B0604020202020204" pitchFamily="34" charset="0"/>
              </a:rPr>
              <a:t>n</a:t>
            </a:r>
            <a:r>
              <a:rPr lang="it-IT" sz="2100" spc="-30" dirty="0">
                <a:latin typeface="Batang" panose="02030600000101010101" pitchFamily="18" charset="-127"/>
                <a:ea typeface="Batang" panose="02030600000101010101" pitchFamily="18" charset="-127"/>
                <a:cs typeface="Arial" panose="020B0604020202020204" pitchFamily="34" charset="0"/>
              </a:rPr>
              <a:t>t</a:t>
            </a:r>
            <a:r>
              <a:rPr lang="it-IT" sz="2100" dirty="0">
                <a:latin typeface="Batang" panose="02030600000101010101" pitchFamily="18" charset="-127"/>
                <a:ea typeface="Batang" panose="02030600000101010101" pitchFamily="18" charset="-127"/>
                <a:cs typeface="Arial" panose="020B0604020202020204" pitchFamily="34" charset="0"/>
              </a:rPr>
              <a:t>e</a:t>
            </a:r>
            <a:r>
              <a:rPr lang="it-IT" sz="2100" spc="15" dirty="0">
                <a:latin typeface="Batang" panose="02030600000101010101" pitchFamily="18" charset="-127"/>
                <a:ea typeface="Batang" panose="02030600000101010101" pitchFamily="18" charset="-127"/>
                <a:cs typeface="Arial" panose="020B0604020202020204" pitchFamily="34" charset="0"/>
              </a:rPr>
              <a:t> </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ss</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spc="-50" dirty="0">
                <a:latin typeface="Batang" panose="02030600000101010101" pitchFamily="18" charset="-127"/>
                <a:ea typeface="Batang" panose="02030600000101010101" pitchFamily="18" charset="-127"/>
                <a:cs typeface="Arial" panose="020B0604020202020204" pitchFamily="34" charset="0"/>
              </a:rPr>
              <a:t>r</a:t>
            </a:r>
            <a:r>
              <a:rPr lang="it-IT" sz="2100" dirty="0">
                <a:latin typeface="Batang" panose="02030600000101010101" pitchFamily="18" charset="-127"/>
                <a:ea typeface="Batang" panose="02030600000101010101" pitchFamily="18" charset="-127"/>
                <a:cs typeface="Arial" panose="020B0604020202020204" pitchFamily="34" charset="0"/>
              </a:rPr>
              <a:t>e</a:t>
            </a:r>
            <a:r>
              <a:rPr lang="it-IT" sz="2100" spc="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a</a:t>
            </a:r>
            <a:r>
              <a:rPr lang="it-IT" sz="2100" spc="-5" dirty="0">
                <a:latin typeface="Batang" panose="02030600000101010101" pitchFamily="18" charset="-127"/>
                <a:ea typeface="Batang" panose="02030600000101010101" pitchFamily="18" charset="-127"/>
                <a:cs typeface="Arial" panose="020B0604020202020204" pitchFamily="34" charset="0"/>
              </a:rPr>
              <a:t> </a:t>
            </a:r>
            <a:r>
              <a:rPr lang="it-IT" sz="2100" spc="-45" dirty="0">
                <a:latin typeface="Batang" panose="02030600000101010101" pitchFamily="18" charset="-127"/>
                <a:ea typeface="Batang" panose="02030600000101010101" pitchFamily="18" charset="-127"/>
                <a:cs typeface="Arial" panose="020B0604020202020204" pitchFamily="34" charset="0"/>
              </a:rPr>
              <a:t>c</a:t>
            </a:r>
            <a:r>
              <a:rPr lang="it-IT" sz="2100" dirty="0">
                <a:latin typeface="Batang" panose="02030600000101010101" pitchFamily="18" charset="-127"/>
                <a:ea typeface="Batang" panose="02030600000101010101" pitchFamily="18" charset="-127"/>
                <a:cs typeface="Arial" panose="020B0604020202020204" pitchFamily="34" charset="0"/>
              </a:rPr>
              <a:t>ari</a:t>
            </a:r>
            <a:r>
              <a:rPr lang="it-IT" sz="2100" spc="-45" dirty="0">
                <a:latin typeface="Batang" panose="02030600000101010101" pitchFamily="18" charset="-127"/>
                <a:ea typeface="Batang" panose="02030600000101010101" pitchFamily="18" charset="-127"/>
                <a:cs typeface="Arial" panose="020B0604020202020204" pitchFamily="34" charset="0"/>
              </a:rPr>
              <a:t>c</a:t>
            </a:r>
            <a:r>
              <a:rPr lang="it-IT" sz="2100" dirty="0">
                <a:latin typeface="Batang" panose="02030600000101010101" pitchFamily="18" charset="-127"/>
                <a:ea typeface="Batang" panose="02030600000101010101" pitchFamily="18" charset="-127"/>
                <a:cs typeface="Arial" panose="020B0604020202020204" pitchFamily="34" charset="0"/>
              </a:rPr>
              <a:t>o fis</a:t>
            </a:r>
            <a:r>
              <a:rPr lang="it-IT" sz="2100" spc="-45" dirty="0">
                <a:latin typeface="Batang" panose="02030600000101010101" pitchFamily="18" charset="-127"/>
                <a:ea typeface="Batang" panose="02030600000101010101" pitchFamily="18" charset="-127"/>
                <a:cs typeface="Arial" panose="020B0604020202020204" pitchFamily="34" charset="0"/>
              </a:rPr>
              <a:t>c</a:t>
            </a:r>
            <a:r>
              <a:rPr lang="it-IT" sz="2100" dirty="0">
                <a:latin typeface="Batang" panose="02030600000101010101" pitchFamily="18" charset="-127"/>
                <a:ea typeface="Batang" panose="02030600000101010101" pitchFamily="18" charset="-127"/>
                <a:cs typeface="Arial" panose="020B0604020202020204" pitchFamily="34" charset="0"/>
              </a:rPr>
              <a:t>al</a:t>
            </a:r>
            <a:r>
              <a:rPr lang="it-IT" sz="2100" spc="-20" dirty="0">
                <a:latin typeface="Batang" panose="02030600000101010101" pitchFamily="18" charset="-127"/>
                <a:ea typeface="Batang" panose="02030600000101010101" pitchFamily="18" charset="-127"/>
                <a:cs typeface="Arial" panose="020B0604020202020204" pitchFamily="34" charset="0"/>
              </a:rPr>
              <a:t>m</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spc="-45" dirty="0">
                <a:latin typeface="Batang" panose="02030600000101010101" pitchFamily="18" charset="-127"/>
                <a:ea typeface="Batang" panose="02030600000101010101" pitchFamily="18" charset="-127"/>
                <a:cs typeface="Arial" panose="020B0604020202020204" pitchFamily="34" charset="0"/>
              </a:rPr>
              <a:t>n</a:t>
            </a:r>
            <a:r>
              <a:rPr lang="it-IT" sz="2100" spc="-30" dirty="0">
                <a:latin typeface="Batang" panose="02030600000101010101" pitchFamily="18" charset="-127"/>
                <a:ea typeface="Batang" panose="02030600000101010101" pitchFamily="18" charset="-127"/>
                <a:cs typeface="Arial" panose="020B0604020202020204" pitchFamily="34" charset="0"/>
              </a:rPr>
              <a:t>t</a:t>
            </a:r>
            <a:r>
              <a:rPr lang="it-IT" sz="2100" dirty="0">
                <a:latin typeface="Batang" panose="02030600000101010101" pitchFamily="18" charset="-127"/>
                <a:ea typeface="Batang" panose="02030600000101010101" pitchFamily="18" charset="-127"/>
                <a:cs typeface="Arial" panose="020B0604020202020204" pitchFamily="34" charset="0"/>
              </a:rPr>
              <a:t>e</a:t>
            </a:r>
            <a:r>
              <a:rPr lang="it-IT" sz="2100" spc="-10"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d</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l</a:t>
            </a:r>
            <a:r>
              <a:rPr lang="it-IT" sz="2100" spc="10"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d</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20" dirty="0">
                <a:latin typeface="Batang" panose="02030600000101010101" pitchFamily="18" charset="-127"/>
                <a:ea typeface="Batang" panose="02030600000101010101" pitchFamily="18" charset="-127"/>
                <a:cs typeface="Arial" panose="020B0604020202020204" pitchFamily="34" charset="0"/>
              </a:rPr>
              <a:t>p</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spc="-20" dirty="0">
                <a:latin typeface="Batang" panose="02030600000101010101" pitchFamily="18" charset="-127"/>
                <a:ea typeface="Batang" panose="02030600000101010101" pitchFamily="18" charset="-127"/>
                <a:cs typeface="Arial" panose="020B0604020202020204" pitchFamily="34" charset="0"/>
              </a:rPr>
              <a:t>nd</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spc="-45" dirty="0">
                <a:latin typeface="Batang" panose="02030600000101010101" pitchFamily="18" charset="-127"/>
                <a:ea typeface="Batang" panose="02030600000101010101" pitchFamily="18" charset="-127"/>
                <a:cs typeface="Arial" panose="020B0604020202020204" pitchFamily="34" charset="0"/>
              </a:rPr>
              <a:t>n</a:t>
            </a:r>
            <a:r>
              <a:rPr lang="it-IT" sz="2100" spc="-30" dirty="0">
                <a:latin typeface="Batang" panose="02030600000101010101" pitchFamily="18" charset="-127"/>
                <a:ea typeface="Batang" panose="02030600000101010101" pitchFamily="18" charset="-127"/>
                <a:cs typeface="Arial" panose="020B0604020202020204" pitchFamily="34" charset="0"/>
              </a:rPr>
              <a:t>t</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a:t>
            </a:r>
            <a:r>
              <a:rPr lang="it-IT" sz="2100" spc="7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il</a:t>
            </a:r>
            <a:r>
              <a:rPr lang="it-IT" sz="2100" spc="30"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ri</a:t>
            </a:r>
            <a:r>
              <a:rPr lang="it-IT" sz="2100" spc="-20" dirty="0">
                <a:latin typeface="Batang" panose="02030600000101010101" pitchFamily="18" charset="-127"/>
                <a:ea typeface="Batang" panose="02030600000101010101" pitchFamily="18" charset="-127"/>
                <a:cs typeface="Arial" panose="020B0604020202020204" pitchFamily="34" charset="0"/>
              </a:rPr>
              <a:t>ch</a:t>
            </a:r>
            <a:r>
              <a:rPr lang="it-IT" sz="2100" dirty="0">
                <a:latin typeface="Batang" panose="02030600000101010101" pitchFamily="18" charset="-127"/>
                <a:ea typeface="Batang" panose="02030600000101010101" pitchFamily="18" charset="-127"/>
                <a:cs typeface="Arial" panose="020B0604020202020204" pitchFamily="34" charset="0"/>
              </a:rPr>
              <a:t>ia</a:t>
            </a:r>
            <a:r>
              <a:rPr lang="it-IT" sz="2100" spc="-20" dirty="0">
                <a:latin typeface="Batang" panose="02030600000101010101" pitchFamily="18" charset="-127"/>
                <a:ea typeface="Batang" panose="02030600000101010101" pitchFamily="18" charset="-127"/>
                <a:cs typeface="Arial" panose="020B0604020202020204" pitchFamily="34" charset="0"/>
              </a:rPr>
              <a:t>m</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15"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d</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50" dirty="0">
                <a:latin typeface="Batang" panose="02030600000101010101" pitchFamily="18" charset="-127"/>
                <a:ea typeface="Batang" panose="02030600000101010101" pitchFamily="18" charset="-127"/>
                <a:cs typeface="Arial" panose="020B0604020202020204" pitchFamily="34" charset="0"/>
              </a:rPr>
              <a:t>r</a:t>
            </a:r>
            <a:r>
              <a:rPr lang="it-IT" sz="2100" spc="-30" dirty="0">
                <a:latin typeface="Batang" panose="02030600000101010101" pitchFamily="18" charset="-127"/>
                <a:ea typeface="Batang" panose="02030600000101010101" pitchFamily="18" charset="-127"/>
                <a:cs typeface="Arial" panose="020B0604020202020204" pitchFamily="34" charset="0"/>
              </a:rPr>
              <a:t>e</a:t>
            </a:r>
            <a:r>
              <a:rPr lang="it-IT" sz="2100" spc="-65" dirty="0">
                <a:latin typeface="Batang" panose="02030600000101010101" pitchFamily="18" charset="-127"/>
                <a:ea typeface="Batang" panose="02030600000101010101" pitchFamily="18" charset="-127"/>
                <a:cs typeface="Arial" panose="020B0604020202020204" pitchFamily="34" charset="0"/>
              </a:rPr>
              <a:t>t</a:t>
            </a:r>
            <a:r>
              <a:rPr lang="it-IT" sz="2100" spc="-30" dirty="0">
                <a:latin typeface="Batang" panose="02030600000101010101" pitchFamily="18" charset="-127"/>
                <a:ea typeface="Batang" panose="02030600000101010101" pitchFamily="18" charset="-127"/>
                <a:cs typeface="Arial" panose="020B0604020202020204" pitchFamily="34" charset="0"/>
              </a:rPr>
              <a:t>t</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4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all</a:t>
            </a:r>
            <a:r>
              <a:rPr lang="it-IT" sz="2100" spc="-195" dirty="0">
                <a:latin typeface="Batang" panose="02030600000101010101" pitchFamily="18" charset="-127"/>
                <a:ea typeface="Batang" panose="02030600000101010101" pitchFamily="18" charset="-127"/>
                <a:cs typeface="Arial" panose="020B0604020202020204" pitchFamily="34" charset="0"/>
              </a:rPr>
              <a:t>’</a:t>
            </a:r>
            <a:r>
              <a:rPr lang="it-IT" sz="2100" dirty="0">
                <a:latin typeface="Batang" panose="02030600000101010101" pitchFamily="18" charset="-127"/>
                <a:ea typeface="Batang" panose="02030600000101010101" pitchFamily="18" charset="-127"/>
                <a:cs typeface="Arial" panose="020B0604020202020204" pitchFamily="34" charset="0"/>
              </a:rPr>
              <a:t>ar</a:t>
            </a:r>
            <a:r>
              <a:rPr lang="it-IT" sz="2100" spc="-5" dirty="0">
                <a:latin typeface="Batang" panose="02030600000101010101" pitchFamily="18" charset="-127"/>
                <a:ea typeface="Batang" panose="02030600000101010101" pitchFamily="18" charset="-127"/>
                <a:cs typeface="Arial" panose="020B0604020202020204" pitchFamily="34" charset="0"/>
              </a:rPr>
              <a:t>t</a:t>
            </a:r>
            <a:r>
              <a:rPr lang="it-IT" sz="2100" dirty="0">
                <a:latin typeface="Batang" panose="02030600000101010101" pitchFamily="18" charset="-127"/>
                <a:ea typeface="Batang" panose="02030600000101010101" pitchFamily="18" charset="-127"/>
                <a:cs typeface="Arial" panose="020B0604020202020204" pitchFamily="34" charset="0"/>
              </a:rPr>
              <a:t>.</a:t>
            </a:r>
            <a:r>
              <a:rPr lang="it-IT" sz="2100" spc="-25" dirty="0">
                <a:latin typeface="Batang" panose="02030600000101010101" pitchFamily="18" charset="-127"/>
                <a:ea typeface="Batang" panose="02030600000101010101" pitchFamily="18" charset="-127"/>
                <a:cs typeface="Arial" panose="020B0604020202020204" pitchFamily="34" charset="0"/>
              </a:rPr>
              <a:t> </a:t>
            </a:r>
            <a:r>
              <a:rPr lang="it-IT" sz="2100" spc="-5" dirty="0">
                <a:latin typeface="Batang" panose="02030600000101010101" pitchFamily="18" charset="-127"/>
                <a:ea typeface="Batang" panose="02030600000101010101" pitchFamily="18" charset="-127"/>
                <a:cs typeface="Arial" panose="020B0604020202020204" pitchFamily="34" charset="0"/>
              </a:rPr>
              <a:t>1</a:t>
            </a:r>
            <a:r>
              <a:rPr lang="it-IT" sz="2100" dirty="0">
                <a:latin typeface="Batang" panose="02030600000101010101" pitchFamily="18" charset="-127"/>
                <a:ea typeface="Batang" panose="02030600000101010101" pitchFamily="18" charset="-127"/>
                <a:cs typeface="Arial" panose="020B0604020202020204" pitchFamily="34" charset="0"/>
              </a:rPr>
              <a:t>2</a:t>
            </a:r>
            <a:r>
              <a:rPr lang="it-IT" sz="2100" spc="-10"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d</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l</a:t>
            </a:r>
            <a:r>
              <a:rPr lang="it-IT" sz="2100" spc="20" dirty="0">
                <a:latin typeface="Batang" panose="02030600000101010101" pitchFamily="18" charset="-127"/>
                <a:ea typeface="Batang" panose="02030600000101010101" pitchFamily="18" charset="-127"/>
                <a:cs typeface="Arial" panose="020B0604020202020204" pitchFamily="34" charset="0"/>
              </a:rPr>
              <a:t> </a:t>
            </a:r>
            <a:r>
              <a:rPr lang="it-IT" sz="2100" spc="-5" dirty="0">
                <a:latin typeface="Batang" panose="02030600000101010101" pitchFamily="18" charset="-127"/>
                <a:ea typeface="Batang" panose="02030600000101010101" pitchFamily="18" charset="-127"/>
                <a:cs typeface="Arial" panose="020B0604020202020204" pitchFamily="34" charset="0"/>
              </a:rPr>
              <a:t>TU</a:t>
            </a:r>
            <a:r>
              <a:rPr lang="it-IT" sz="2100" spc="-20" dirty="0">
                <a:latin typeface="Batang" panose="02030600000101010101" pitchFamily="18" charset="-127"/>
                <a:ea typeface="Batang" panose="02030600000101010101" pitchFamily="18" charset="-127"/>
                <a:cs typeface="Arial" panose="020B0604020202020204" pitchFamily="34" charset="0"/>
              </a:rPr>
              <a:t>I</a:t>
            </a:r>
            <a:r>
              <a:rPr lang="it-IT" sz="2100" dirty="0">
                <a:latin typeface="Batang" panose="02030600000101010101" pitchFamily="18" charset="-127"/>
                <a:ea typeface="Batang" panose="02030600000101010101" pitchFamily="18" charset="-127"/>
                <a:cs typeface="Arial" panose="020B0604020202020204" pitchFamily="34" charset="0"/>
              </a:rPr>
              <a:t>R</a:t>
            </a:r>
            <a:r>
              <a:rPr lang="it-IT" sz="2100" spc="-1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e</a:t>
            </a:r>
            <a:r>
              <a:rPr lang="it-IT" sz="2100" spc="5"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qu</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llo</a:t>
            </a:r>
            <a:r>
              <a:rPr lang="it-IT" sz="2100" spc="20"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20" dirty="0">
                <a:latin typeface="Batang" panose="02030600000101010101" pitchFamily="18" charset="-127"/>
                <a:ea typeface="Batang" panose="02030600000101010101" pitchFamily="18" charset="-127"/>
                <a:cs typeface="Arial" panose="020B0604020202020204" pitchFamily="34" charset="0"/>
              </a:rPr>
              <a:t>nd</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50" dirty="0">
                <a:latin typeface="Batang" panose="02030600000101010101" pitchFamily="18" charset="-127"/>
                <a:ea typeface="Batang" panose="02030600000101010101" pitchFamily="18" charset="-127"/>
                <a:cs typeface="Arial" panose="020B0604020202020204" pitchFamily="34" charset="0"/>
              </a:rPr>
              <a:t>r</a:t>
            </a:r>
            <a:r>
              <a:rPr lang="it-IT" sz="2100" spc="-30" dirty="0">
                <a:latin typeface="Batang" panose="02030600000101010101" pitchFamily="18" charset="-127"/>
                <a:ea typeface="Batang" panose="02030600000101010101" pitchFamily="18" charset="-127"/>
                <a:cs typeface="Arial" panose="020B0604020202020204" pitchFamily="34" charset="0"/>
              </a:rPr>
              <a:t>e</a:t>
            </a:r>
            <a:r>
              <a:rPr lang="it-IT" sz="2100" spc="-65" dirty="0">
                <a:latin typeface="Batang" panose="02030600000101010101" pitchFamily="18" charset="-127"/>
                <a:ea typeface="Batang" panose="02030600000101010101" pitchFamily="18" charset="-127"/>
                <a:cs typeface="Arial" panose="020B0604020202020204" pitchFamily="34" charset="0"/>
              </a:rPr>
              <a:t>t</a:t>
            </a:r>
            <a:r>
              <a:rPr lang="it-IT" sz="2100" spc="-30" dirty="0">
                <a:latin typeface="Batang" panose="02030600000101010101" pitchFamily="18" charset="-127"/>
                <a:ea typeface="Batang" panose="02030600000101010101" pitchFamily="18" charset="-127"/>
                <a:cs typeface="Arial" panose="020B0604020202020204" pitchFamily="34" charset="0"/>
              </a:rPr>
              <a:t>t</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5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all</a:t>
            </a:r>
            <a:r>
              <a:rPr lang="it-IT" sz="2100" spc="-195" dirty="0">
                <a:latin typeface="Batang" panose="02030600000101010101" pitchFamily="18" charset="-127"/>
                <a:ea typeface="Batang" panose="02030600000101010101" pitchFamily="18" charset="-127"/>
                <a:cs typeface="Arial" panose="020B0604020202020204" pitchFamily="34" charset="0"/>
              </a:rPr>
              <a:t>’</a:t>
            </a:r>
            <a:r>
              <a:rPr lang="it-IT" sz="2100" dirty="0">
                <a:latin typeface="Batang" panose="02030600000101010101" pitchFamily="18" charset="-127"/>
                <a:ea typeface="Batang" panose="02030600000101010101" pitchFamily="18" charset="-127"/>
                <a:cs typeface="Arial" panose="020B0604020202020204" pitchFamily="34" charset="0"/>
              </a:rPr>
              <a:t>ar</a:t>
            </a:r>
            <a:r>
              <a:rPr lang="it-IT" sz="2100" spc="-5" dirty="0">
                <a:latin typeface="Batang" panose="02030600000101010101" pitchFamily="18" charset="-127"/>
                <a:ea typeface="Batang" panose="02030600000101010101" pitchFamily="18" charset="-127"/>
                <a:cs typeface="Arial" panose="020B0604020202020204" pitchFamily="34" charset="0"/>
              </a:rPr>
              <a:t>t</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45" dirty="0">
                <a:latin typeface="Batang" panose="02030600000101010101" pitchFamily="18" charset="-127"/>
                <a:ea typeface="Batang" panose="02030600000101010101" pitchFamily="18" charset="-127"/>
                <a:cs typeface="Arial" panose="020B0604020202020204" pitchFamily="34" charset="0"/>
              </a:rPr>
              <a:t>c</a:t>
            </a:r>
            <a:r>
              <a:rPr lang="it-IT" sz="2100" dirty="0">
                <a:latin typeface="Batang" panose="02030600000101010101" pitchFamily="18" charset="-127"/>
                <a:ea typeface="Batang" panose="02030600000101010101" pitchFamily="18" charset="-127"/>
                <a:cs typeface="Arial" panose="020B0604020202020204" pitchFamily="34" charset="0"/>
              </a:rPr>
              <a:t>olo </a:t>
            </a:r>
            <a:r>
              <a:rPr lang="it-IT" sz="2100" spc="-5" dirty="0">
                <a:latin typeface="Batang" panose="02030600000101010101" pitchFamily="18" charset="-127"/>
                <a:ea typeface="Batang" panose="02030600000101010101" pitchFamily="18" charset="-127"/>
                <a:cs typeface="Arial" panose="020B0604020202020204" pitchFamily="34" charset="0"/>
              </a:rPr>
              <a:t>43</a:t>
            </a:r>
            <a:r>
              <a:rPr lang="it-IT" sz="2100" dirty="0">
                <a:latin typeface="Batang" panose="02030600000101010101" pitchFamily="18" charset="-127"/>
                <a:ea typeface="Batang" panose="02030600000101010101" pitchFamily="18" charset="-127"/>
                <a:cs typeface="Arial" panose="020B0604020202020204" pitchFamily="34" charset="0"/>
              </a:rPr>
              <a:t>3</a:t>
            </a:r>
            <a:r>
              <a:rPr lang="it-IT" sz="2100" spc="-10"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c</a:t>
            </a:r>
            <a:r>
              <a:rPr lang="it-IT" sz="2100" spc="5" dirty="0">
                <a:latin typeface="Batang" panose="02030600000101010101" pitchFamily="18" charset="-127"/>
                <a:ea typeface="Batang" panose="02030600000101010101" pitchFamily="18" charset="-127"/>
                <a:cs typeface="Arial" panose="020B0604020202020204" pitchFamily="34" charset="0"/>
              </a:rPr>
              <a:t>.</a:t>
            </a:r>
            <a:r>
              <a:rPr lang="it-IT" sz="2100" spc="-20" dirty="0">
                <a:latin typeface="Batang" panose="02030600000101010101" pitchFamily="18" charset="-127"/>
                <a:ea typeface="Batang" panose="02030600000101010101" pitchFamily="18" charset="-127"/>
                <a:cs typeface="Arial" panose="020B0604020202020204" pitchFamily="34" charset="0"/>
              </a:rPr>
              <a:t>c</a:t>
            </a:r>
            <a:r>
              <a:rPr lang="it-IT" sz="2100" spc="5" dirty="0">
                <a:latin typeface="Batang" panose="02030600000101010101" pitchFamily="18" charset="-127"/>
                <a:ea typeface="Batang" panose="02030600000101010101" pitchFamily="18" charset="-127"/>
                <a:cs typeface="Arial" panose="020B0604020202020204" pitchFamily="34" charset="0"/>
              </a:rPr>
              <a:t>.</a:t>
            </a:r>
            <a:r>
              <a:rPr lang="it-IT" sz="2100" dirty="0">
                <a:latin typeface="Batang" panose="02030600000101010101" pitchFamily="18" charset="-127"/>
                <a:ea typeface="Batang" panose="02030600000101010101" pitchFamily="18" charset="-127"/>
                <a:cs typeface="Arial" panose="020B0604020202020204" pitchFamily="34" charset="0"/>
              </a:rPr>
              <a:t>,</a:t>
            </a:r>
            <a:r>
              <a:rPr lang="it-IT" sz="2100" spc="-35" dirty="0">
                <a:latin typeface="Batang" panose="02030600000101010101" pitchFamily="18" charset="-127"/>
                <a:ea typeface="Batang" panose="02030600000101010101" pitchFamily="18" charset="-127"/>
                <a:cs typeface="Arial" panose="020B0604020202020204" pitchFamily="34" charset="0"/>
              </a:rPr>
              <a:t> </a:t>
            </a:r>
            <a:r>
              <a:rPr lang="it-IT" sz="2100" spc="-45" dirty="0">
                <a:latin typeface="Batang" panose="02030600000101010101" pitchFamily="18" charset="-127"/>
                <a:ea typeface="Batang" panose="02030600000101010101" pitchFamily="18" charset="-127"/>
                <a:cs typeface="Arial" panose="020B0604020202020204" pitchFamily="34" charset="0"/>
              </a:rPr>
              <a:t>c</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dirty="0">
                <a:latin typeface="Batang" panose="02030600000101010101" pitchFamily="18" charset="-127"/>
                <a:ea typeface="Batang" panose="02030600000101010101" pitchFamily="18" charset="-127"/>
                <a:cs typeface="Arial" panose="020B0604020202020204" pitchFamily="34" charset="0"/>
              </a:rPr>
              <a:t>s</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spc="-45" dirty="0">
                <a:latin typeface="Batang" panose="02030600000101010101" pitchFamily="18" charset="-127"/>
                <a:ea typeface="Batang" panose="02030600000101010101" pitchFamily="18" charset="-127"/>
                <a:cs typeface="Arial" panose="020B0604020202020204" pitchFamily="34" charset="0"/>
              </a:rPr>
              <a:t>n</a:t>
            </a:r>
            <a:r>
              <a:rPr lang="it-IT" sz="2100" spc="-30" dirty="0">
                <a:latin typeface="Batang" panose="02030600000101010101" pitchFamily="18" charset="-127"/>
                <a:ea typeface="Batang" panose="02030600000101010101" pitchFamily="18" charset="-127"/>
                <a:cs typeface="Arial" panose="020B0604020202020204" pitchFamily="34" charset="0"/>
              </a:rPr>
              <a:t>t</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10"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d</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45" dirty="0">
                <a:latin typeface="Batang" panose="02030600000101010101" pitchFamily="18" charset="-127"/>
                <a:ea typeface="Batang" panose="02030600000101010101" pitchFamily="18" charset="-127"/>
                <a:cs typeface="Arial" panose="020B0604020202020204" pitchFamily="34" charset="0"/>
              </a:rPr>
              <a:t> </a:t>
            </a:r>
            <a:r>
              <a:rPr lang="it-IT" sz="2100" spc="-45" dirty="0">
                <a:latin typeface="Batang" panose="02030600000101010101" pitchFamily="18" charset="-127"/>
                <a:ea typeface="Batang" panose="02030600000101010101" pitchFamily="18" charset="-127"/>
                <a:cs typeface="Arial" panose="020B0604020202020204" pitchFamily="34" charset="0"/>
              </a:rPr>
              <a:t>c</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dirty="0">
                <a:latin typeface="Batang" panose="02030600000101010101" pitchFamily="18" charset="-127"/>
                <a:ea typeface="Batang" panose="02030600000101010101" pitchFamily="18" charset="-127"/>
                <a:cs typeface="Arial" panose="020B0604020202020204" pitchFamily="34" charset="0"/>
              </a:rPr>
              <a:t>si</a:t>
            </a:r>
            <a:r>
              <a:rPr lang="it-IT" sz="2100" spc="-20" dirty="0">
                <a:latin typeface="Batang" panose="02030600000101010101" pitchFamily="18" charset="-127"/>
                <a:ea typeface="Batang" panose="02030600000101010101" pitchFamily="18" charset="-127"/>
                <a:cs typeface="Arial" panose="020B0604020202020204" pitchFamily="34" charset="0"/>
              </a:rPr>
              <a:t>d</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spc="-50" dirty="0">
                <a:latin typeface="Batang" panose="02030600000101010101" pitchFamily="18" charset="-127"/>
                <a:ea typeface="Batang" panose="02030600000101010101" pitchFamily="18" charset="-127"/>
                <a:cs typeface="Arial" panose="020B0604020202020204" pitchFamily="34" charset="0"/>
              </a:rPr>
              <a:t>r</a:t>
            </a:r>
            <a:r>
              <a:rPr lang="it-IT" sz="2100" dirty="0">
                <a:latin typeface="Batang" panose="02030600000101010101" pitchFamily="18" charset="-127"/>
                <a:ea typeface="Batang" panose="02030600000101010101" pitchFamily="18" charset="-127"/>
                <a:cs typeface="Arial" panose="020B0604020202020204" pitchFamily="34" charset="0"/>
              </a:rPr>
              <a:t>a</a:t>
            </a:r>
            <a:r>
              <a:rPr lang="it-IT" sz="2100" spc="-50" dirty="0">
                <a:latin typeface="Batang" panose="02030600000101010101" pitchFamily="18" charset="-127"/>
                <a:ea typeface="Batang" panose="02030600000101010101" pitchFamily="18" charset="-127"/>
                <a:cs typeface="Arial" panose="020B0604020202020204" pitchFamily="34" charset="0"/>
              </a:rPr>
              <a:t>r</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a:t>
            </a:r>
            <a:r>
              <a:rPr lang="it-IT" sz="2100" spc="-10"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a</a:t>
            </a:r>
            <a:r>
              <a:rPr lang="it-IT" sz="2100" spc="-20" dirty="0">
                <a:latin typeface="Batang" panose="02030600000101010101" pitchFamily="18" charset="-127"/>
                <a:ea typeface="Batang" panose="02030600000101010101" pitchFamily="18" charset="-127"/>
                <a:cs typeface="Arial" panose="020B0604020202020204" pitchFamily="34" charset="0"/>
              </a:rPr>
              <a:t>nch</a:t>
            </a:r>
            <a:r>
              <a:rPr lang="it-IT" sz="2100" dirty="0">
                <a:latin typeface="Batang" panose="02030600000101010101" pitchFamily="18" charset="-127"/>
                <a:ea typeface="Batang" panose="02030600000101010101" pitchFamily="18" charset="-127"/>
                <a:cs typeface="Arial" panose="020B0604020202020204" pitchFamily="34" charset="0"/>
              </a:rPr>
              <a:t>e</a:t>
            </a:r>
            <a:r>
              <a:rPr lang="it-IT" sz="2100" spc="1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se</a:t>
            </a:r>
            <a:r>
              <a:rPr lang="it-IT" sz="2100" spc="-10"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dirty="0">
                <a:latin typeface="Batang" panose="02030600000101010101" pitchFamily="18" charset="-127"/>
                <a:ea typeface="Batang" panose="02030600000101010101" pitchFamily="18" charset="-127"/>
                <a:cs typeface="Arial" panose="020B0604020202020204" pitchFamily="34" charset="0"/>
              </a:rPr>
              <a:t>on ri</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spc="-45" dirty="0">
                <a:latin typeface="Batang" panose="02030600000101010101" pitchFamily="18" charset="-127"/>
                <a:ea typeface="Batang" panose="02030600000101010101" pitchFamily="18" charset="-127"/>
                <a:cs typeface="Arial" panose="020B0604020202020204" pitchFamily="34" charset="0"/>
              </a:rPr>
              <a:t>n</a:t>
            </a:r>
            <a:r>
              <a:rPr lang="it-IT" sz="2100" spc="-5" dirty="0">
                <a:latin typeface="Batang" panose="02030600000101010101" pitchFamily="18" charset="-127"/>
                <a:ea typeface="Batang" panose="02030600000101010101" pitchFamily="18" charset="-127"/>
                <a:cs typeface="Arial" panose="020B0604020202020204" pitchFamily="34" charset="0"/>
              </a:rPr>
              <a:t>t</a:t>
            </a:r>
            <a:r>
              <a:rPr lang="it-IT" sz="2100" spc="-50" dirty="0">
                <a:latin typeface="Batang" panose="02030600000101010101" pitchFamily="18" charset="-127"/>
                <a:ea typeface="Batang" panose="02030600000101010101" pitchFamily="18" charset="-127"/>
                <a:cs typeface="Arial" panose="020B0604020202020204" pitchFamily="34" charset="0"/>
              </a:rPr>
              <a:t>r</a:t>
            </a:r>
            <a:r>
              <a:rPr lang="it-IT" sz="2100" dirty="0">
                <a:latin typeface="Batang" panose="02030600000101010101" pitchFamily="18" charset="-127"/>
                <a:ea typeface="Batang" panose="02030600000101010101" pitchFamily="18" charset="-127"/>
                <a:cs typeface="Arial" panose="020B0604020202020204" pitchFamily="34" charset="0"/>
              </a:rPr>
              <a:t>a</a:t>
            </a:r>
            <a:r>
              <a:rPr lang="it-IT" sz="2100" spc="-45" dirty="0">
                <a:latin typeface="Batang" panose="02030600000101010101" pitchFamily="18" charset="-127"/>
                <a:ea typeface="Batang" panose="02030600000101010101" pitchFamily="18" charset="-127"/>
                <a:cs typeface="Arial" panose="020B0604020202020204" pitchFamily="34" charset="0"/>
              </a:rPr>
              <a:t>n</a:t>
            </a:r>
            <a:r>
              <a:rPr lang="it-IT" sz="2100" spc="-5" dirty="0">
                <a:latin typeface="Batang" panose="02030600000101010101" pitchFamily="18" charset="-127"/>
                <a:ea typeface="Batang" panose="02030600000101010101" pitchFamily="18" charset="-127"/>
                <a:cs typeface="Arial" panose="020B0604020202020204" pitchFamily="34" charset="0"/>
              </a:rPr>
              <a:t>t</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10"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l</a:t>
            </a:r>
            <a:r>
              <a:rPr lang="it-IT" sz="2100" spc="20"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nuc</a:t>
            </a:r>
            <a:r>
              <a:rPr lang="it-IT" sz="2100" dirty="0">
                <a:latin typeface="Batang" panose="02030600000101010101" pitchFamily="18" charset="-127"/>
                <a:ea typeface="Batang" panose="02030600000101010101" pitchFamily="18" charset="-127"/>
                <a:cs typeface="Arial" panose="020B0604020202020204" pitchFamily="34" charset="0"/>
              </a:rPr>
              <a:t>l</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20" dirty="0">
                <a:latin typeface="Batang" panose="02030600000101010101" pitchFamily="18" charset="-127"/>
                <a:ea typeface="Batang" panose="02030600000101010101" pitchFamily="18" charset="-127"/>
                <a:cs typeface="Arial" panose="020B0604020202020204" pitchFamily="34" charset="0"/>
              </a:rPr>
              <a:t> </a:t>
            </a:r>
            <a:r>
              <a:rPr lang="it-IT" sz="2100" spc="-45" dirty="0">
                <a:latin typeface="Batang" panose="02030600000101010101" pitchFamily="18" charset="-127"/>
                <a:ea typeface="Batang" panose="02030600000101010101" pitchFamily="18" charset="-127"/>
                <a:cs typeface="Arial" panose="020B0604020202020204" pitchFamily="34" charset="0"/>
              </a:rPr>
              <a:t>f</a:t>
            </a:r>
            <a:r>
              <a:rPr lang="it-IT" sz="2100" dirty="0">
                <a:latin typeface="Batang" panose="02030600000101010101" pitchFamily="18" charset="-127"/>
                <a:ea typeface="Batang" panose="02030600000101010101" pitchFamily="18" charset="-127"/>
                <a:cs typeface="Arial" panose="020B0604020202020204" pitchFamily="34" charset="0"/>
              </a:rPr>
              <a:t>a</a:t>
            </a:r>
            <a:r>
              <a:rPr lang="it-IT" sz="2100" spc="-10" dirty="0">
                <a:latin typeface="Batang" panose="02030600000101010101" pitchFamily="18" charset="-127"/>
                <a:ea typeface="Batang" panose="02030600000101010101" pitchFamily="18" charset="-127"/>
                <a:cs typeface="Arial" panose="020B0604020202020204" pitchFamily="34" charset="0"/>
              </a:rPr>
              <a:t>m</a:t>
            </a:r>
            <a:r>
              <a:rPr lang="it-IT" sz="2100" dirty="0">
                <a:latin typeface="Batang" panose="02030600000101010101" pitchFamily="18" charset="-127"/>
                <a:ea typeface="Batang" panose="02030600000101010101" pitchFamily="18" charset="-127"/>
                <a:cs typeface="Arial" panose="020B0604020202020204" pitchFamily="34" charset="0"/>
              </a:rPr>
              <a:t>ilia</a:t>
            </a:r>
            <a:r>
              <a:rPr lang="it-IT" sz="2100" spc="-50" dirty="0">
                <a:latin typeface="Batang" panose="02030600000101010101" pitchFamily="18" charset="-127"/>
                <a:ea typeface="Batang" panose="02030600000101010101" pitchFamily="18" charset="-127"/>
                <a:cs typeface="Arial" panose="020B0604020202020204" pitchFamily="34" charset="0"/>
              </a:rPr>
              <a:t>r</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a:t>
            </a:r>
            <a:r>
              <a:rPr lang="it-IT" sz="2100" spc="-3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il</a:t>
            </a:r>
            <a:r>
              <a:rPr lang="it-IT" sz="2100" spc="10" dirty="0">
                <a:latin typeface="Batang" panose="02030600000101010101" pitchFamily="18" charset="-127"/>
                <a:ea typeface="Batang" panose="02030600000101010101" pitchFamily="18" charset="-127"/>
                <a:cs typeface="Arial" panose="020B0604020202020204" pitchFamily="34" charset="0"/>
              </a:rPr>
              <a:t> </a:t>
            </a:r>
            <a:r>
              <a:rPr lang="it-IT" sz="2100" spc="-45" dirty="0">
                <a:latin typeface="Batang" panose="02030600000101010101" pitchFamily="18" charset="-127"/>
                <a:ea typeface="Batang" panose="02030600000101010101" pitchFamily="18" charset="-127"/>
                <a:cs typeface="Arial" panose="020B0604020202020204" pitchFamily="34" charset="0"/>
              </a:rPr>
              <a:t>c</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20" dirty="0">
                <a:latin typeface="Batang" panose="02030600000101010101" pitchFamily="18" charset="-127"/>
                <a:ea typeface="Batang" panose="02030600000101010101" pitchFamily="18" charset="-127"/>
                <a:cs typeface="Arial" panose="020B0604020202020204" pitchFamily="34" charset="0"/>
              </a:rPr>
              <a:t>u</a:t>
            </a:r>
            <a:r>
              <a:rPr lang="it-IT" sz="2100" spc="-25" dirty="0">
                <a:latin typeface="Batang" panose="02030600000101010101" pitchFamily="18" charset="-127"/>
                <a:ea typeface="Batang" panose="02030600000101010101" pitchFamily="18" charset="-127"/>
                <a:cs typeface="Arial" panose="020B0604020202020204" pitchFamily="34" charset="0"/>
              </a:rPr>
              <a:t>g</a:t>
            </a:r>
            <a:r>
              <a:rPr lang="it-IT" sz="2100" dirty="0">
                <a:latin typeface="Batang" panose="02030600000101010101" pitchFamily="18" charset="-127"/>
                <a:ea typeface="Batang" panose="02030600000101010101" pitchFamily="18" charset="-127"/>
                <a:cs typeface="Arial" panose="020B0604020202020204" pitchFamily="34" charset="0"/>
              </a:rPr>
              <a:t>e</a:t>
            </a:r>
            <a:r>
              <a:rPr lang="it-IT" sz="2100" spc="1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e</a:t>
            </a:r>
            <a:r>
              <a:rPr lang="it-IT" sz="2100" spc="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i fi</a:t>
            </a:r>
            <a:r>
              <a:rPr lang="it-IT" sz="2100" spc="-5" dirty="0">
                <a:latin typeface="Batang" panose="02030600000101010101" pitchFamily="18" charset="-127"/>
                <a:ea typeface="Batang" panose="02030600000101010101" pitchFamily="18" charset="-127"/>
                <a:cs typeface="Arial" panose="020B0604020202020204" pitchFamily="34" charset="0"/>
              </a:rPr>
              <a:t>g</a:t>
            </a:r>
            <a:r>
              <a:rPr lang="it-IT" sz="2100" dirty="0">
                <a:latin typeface="Batang" panose="02030600000101010101" pitchFamily="18" charset="-127"/>
                <a:ea typeface="Batang" panose="02030600000101010101" pitchFamily="18" charset="-127"/>
                <a:cs typeface="Arial" panose="020B0604020202020204" pitchFamily="34" charset="0"/>
              </a:rPr>
              <a:t>li</a:t>
            </a:r>
            <a:r>
              <a:rPr lang="it-IT" sz="2100" spc="-30"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spc="-25" dirty="0">
                <a:latin typeface="Batang" panose="02030600000101010101" pitchFamily="18" charset="-127"/>
                <a:ea typeface="Batang" panose="02030600000101010101" pitchFamily="18" charset="-127"/>
                <a:cs typeface="Arial" panose="020B0604020202020204" pitchFamily="34" charset="0"/>
              </a:rPr>
              <a:t>a</a:t>
            </a:r>
            <a:r>
              <a:rPr lang="it-IT" sz="2100" spc="-5" dirty="0">
                <a:latin typeface="Batang" panose="02030600000101010101" pitchFamily="18" charset="-127"/>
                <a:ea typeface="Batang" panose="02030600000101010101" pitchFamily="18" charset="-127"/>
                <a:cs typeface="Arial" panose="020B0604020202020204" pitchFamily="34" charset="0"/>
              </a:rPr>
              <a:t>t</a:t>
            </a:r>
            <a:r>
              <a:rPr lang="it-IT" sz="2100" spc="-20" dirty="0">
                <a:latin typeface="Batang" panose="02030600000101010101" pitchFamily="18" charset="-127"/>
                <a:ea typeface="Batang" panose="02030600000101010101" pitchFamily="18" charset="-127"/>
                <a:cs typeface="Arial" panose="020B0604020202020204" pitchFamily="34" charset="0"/>
              </a:rPr>
              <a:t>u</a:t>
            </a:r>
            <a:r>
              <a:rPr lang="it-IT" sz="2100" spc="-50" dirty="0">
                <a:latin typeface="Batang" panose="02030600000101010101" pitchFamily="18" charset="-127"/>
                <a:ea typeface="Batang" panose="02030600000101010101" pitchFamily="18" charset="-127"/>
                <a:cs typeface="Arial" panose="020B0604020202020204" pitchFamily="34" charset="0"/>
              </a:rPr>
              <a:t>r</a:t>
            </a:r>
            <a:r>
              <a:rPr lang="it-IT" sz="2100" dirty="0">
                <a:latin typeface="Batang" panose="02030600000101010101" pitchFamily="18" charset="-127"/>
                <a:ea typeface="Batang" panose="02030600000101010101" pitchFamily="18" charset="-127"/>
                <a:cs typeface="Arial" panose="020B0604020202020204" pitchFamily="34" charset="0"/>
              </a:rPr>
              <a:t>ali,</a:t>
            </a:r>
            <a:r>
              <a:rPr lang="it-IT" sz="2100" spc="2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ri</a:t>
            </a:r>
            <a:r>
              <a:rPr lang="it-IT" sz="2100" spc="-45" dirty="0">
                <a:latin typeface="Batang" panose="02030600000101010101" pitchFamily="18" charset="-127"/>
                <a:ea typeface="Batang" panose="02030600000101010101" pitchFamily="18" charset="-127"/>
                <a:cs typeface="Arial" panose="020B0604020202020204" pitchFamily="34" charset="0"/>
              </a:rPr>
              <a:t>c</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dirty="0">
                <a:latin typeface="Batang" panose="02030600000101010101" pitchFamily="18" charset="-127"/>
                <a:ea typeface="Batang" panose="02030600000101010101" pitchFamily="18" charset="-127"/>
                <a:cs typeface="Arial" panose="020B0604020202020204" pitchFamily="34" charset="0"/>
              </a:rPr>
              <a:t>os</a:t>
            </a:r>
            <a:r>
              <a:rPr lang="it-IT" sz="2100" spc="-20" dirty="0">
                <a:latin typeface="Batang" panose="02030600000101010101" pitchFamily="18" charset="-127"/>
                <a:ea typeface="Batang" panose="02030600000101010101" pitchFamily="18" charset="-127"/>
                <a:cs typeface="Arial" panose="020B0604020202020204" pitchFamily="34" charset="0"/>
              </a:rPr>
              <a:t>c</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20" dirty="0">
                <a:latin typeface="Batang" panose="02030600000101010101" pitchFamily="18" charset="-127"/>
                <a:ea typeface="Batang" panose="02030600000101010101" pitchFamily="18" charset="-127"/>
                <a:cs typeface="Arial" panose="020B0604020202020204" pitchFamily="34" charset="0"/>
              </a:rPr>
              <a:t>u</a:t>
            </a:r>
            <a:r>
              <a:rPr lang="it-IT" sz="2100" spc="-5" dirty="0">
                <a:latin typeface="Batang" panose="02030600000101010101" pitchFamily="18" charset="-127"/>
                <a:ea typeface="Batang" panose="02030600000101010101" pitchFamily="18" charset="-127"/>
                <a:cs typeface="Arial" panose="020B0604020202020204" pitchFamily="34" charset="0"/>
              </a:rPr>
              <a:t>t</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50"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a</a:t>
            </a:r>
            <a:r>
              <a:rPr lang="it-IT" sz="2100" spc="-20" dirty="0">
                <a:latin typeface="Batang" panose="02030600000101010101" pitchFamily="18" charset="-127"/>
                <a:ea typeface="Batang" panose="02030600000101010101" pitchFamily="18" charset="-127"/>
                <a:cs typeface="Arial" panose="020B0604020202020204" pitchFamily="34" charset="0"/>
              </a:rPr>
              <a:t>d</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65" dirty="0">
                <a:latin typeface="Batang" panose="02030600000101010101" pitchFamily="18" charset="-127"/>
                <a:ea typeface="Batang" panose="02030600000101010101" pitchFamily="18" charset="-127"/>
                <a:cs typeface="Arial" panose="020B0604020202020204" pitchFamily="34" charset="0"/>
              </a:rPr>
              <a:t>t</a:t>
            </a:r>
            <a:r>
              <a:rPr lang="it-IT" sz="2100" spc="-5" dirty="0">
                <a:latin typeface="Batang" panose="02030600000101010101" pitchFamily="18" charset="-127"/>
                <a:ea typeface="Batang" panose="02030600000101010101" pitchFamily="18" charset="-127"/>
                <a:cs typeface="Arial" panose="020B0604020202020204" pitchFamily="34" charset="0"/>
              </a:rPr>
              <a:t>t</a:t>
            </a:r>
            <a:r>
              <a:rPr lang="it-IT" sz="2100" dirty="0">
                <a:latin typeface="Batang" panose="02030600000101010101" pitchFamily="18" charset="-127"/>
                <a:ea typeface="Batang" panose="02030600000101010101" pitchFamily="18" charset="-127"/>
                <a:cs typeface="Arial" panose="020B0604020202020204" pitchFamily="34" charset="0"/>
              </a:rPr>
              <a:t>ivi,</a:t>
            </a:r>
            <a:r>
              <a:rPr lang="it-IT" sz="2100" spc="15" dirty="0">
                <a:latin typeface="Batang" panose="02030600000101010101" pitchFamily="18" charset="-127"/>
                <a:ea typeface="Batang" panose="02030600000101010101" pitchFamily="18" charset="-127"/>
                <a:cs typeface="Arial" panose="020B0604020202020204" pitchFamily="34" charset="0"/>
              </a:rPr>
              <a:t> </a:t>
            </a:r>
            <a:r>
              <a:rPr lang="it-IT" sz="2100" spc="-25" dirty="0">
                <a:latin typeface="Batang" panose="02030600000101010101" pitchFamily="18" charset="-127"/>
                <a:ea typeface="Batang" panose="02030600000101010101" pitchFamily="18" charset="-127"/>
                <a:cs typeface="Arial" panose="020B0604020202020204" pitchFamily="34" charset="0"/>
              </a:rPr>
              <a:t>a</a:t>
            </a:r>
            <a:r>
              <a:rPr lang="it-IT" sz="2100" spc="-20" dirty="0">
                <a:latin typeface="Batang" panose="02030600000101010101" pitchFamily="18" charset="-127"/>
                <a:ea typeface="Batang" panose="02030600000101010101" pitchFamily="18" charset="-127"/>
                <a:cs typeface="Arial" panose="020B0604020202020204" pitchFamily="34" charset="0"/>
              </a:rPr>
              <a:t>f</a:t>
            </a:r>
            <a:r>
              <a:rPr lang="it-IT" sz="2100" dirty="0">
                <a:latin typeface="Batang" panose="02030600000101010101" pitchFamily="18" charset="-127"/>
                <a:ea typeface="Batang" panose="02030600000101010101" pitchFamily="18" charset="-127"/>
                <a:cs typeface="Arial" panose="020B0604020202020204" pitchFamily="34" charset="0"/>
              </a:rPr>
              <a:t>fi</a:t>
            </a:r>
            <a:r>
              <a:rPr lang="it-IT" sz="2100" spc="-20" dirty="0">
                <a:latin typeface="Batang" panose="02030600000101010101" pitchFamily="18" charset="-127"/>
                <a:ea typeface="Batang" panose="02030600000101010101" pitchFamily="18" charset="-127"/>
                <a:cs typeface="Arial" panose="020B0604020202020204" pitchFamily="34" charset="0"/>
              </a:rPr>
              <a:t>d</a:t>
            </a:r>
            <a:r>
              <a:rPr lang="it-IT" sz="2100" spc="-25" dirty="0">
                <a:latin typeface="Batang" panose="02030600000101010101" pitchFamily="18" charset="-127"/>
                <a:ea typeface="Batang" panose="02030600000101010101" pitchFamily="18" charset="-127"/>
                <a:cs typeface="Arial" panose="020B0604020202020204" pitchFamily="34" charset="0"/>
              </a:rPr>
              <a:t>a</a:t>
            </a:r>
            <a:r>
              <a:rPr lang="it-IT" sz="2100" spc="-5" dirty="0">
                <a:latin typeface="Batang" panose="02030600000101010101" pitchFamily="18" charset="-127"/>
                <a:ea typeface="Batang" panose="02030600000101010101" pitchFamily="18" charset="-127"/>
                <a:cs typeface="Arial" panose="020B0604020202020204" pitchFamily="34" charset="0"/>
              </a:rPr>
              <a:t>t</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20" dirty="0">
                <a:latin typeface="Batang" panose="02030600000101010101" pitchFamily="18" charset="-127"/>
                <a:ea typeface="Batang" panose="02030600000101010101" pitchFamily="18" charset="-127"/>
                <a:cs typeface="Arial" panose="020B0604020202020204" pitchFamily="34" charset="0"/>
              </a:rPr>
              <a:t>)</a:t>
            </a:r>
            <a:r>
              <a:rPr lang="it-IT" sz="2100" dirty="0">
                <a:latin typeface="Batang" panose="02030600000101010101" pitchFamily="18" charset="-127"/>
                <a:ea typeface="Batang" panose="02030600000101010101" pitchFamily="18" charset="-127"/>
                <a:cs typeface="Arial" panose="020B0604020202020204" pitchFamily="34" charset="0"/>
              </a:rPr>
              <a:t>,</a:t>
            </a:r>
            <a:r>
              <a:rPr lang="it-IT" sz="2100" spc="15"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20" dirty="0">
                <a:latin typeface="Batang" panose="02030600000101010101" pitchFamily="18" charset="-127"/>
                <a:ea typeface="Batang" panose="02030600000101010101" pitchFamily="18" charset="-127"/>
                <a:cs typeface="Arial" panose="020B0604020202020204" pitchFamily="34" charset="0"/>
              </a:rPr>
              <a:t>nch</a:t>
            </a:r>
            <a:r>
              <a:rPr lang="it-IT" sz="2100" dirty="0">
                <a:latin typeface="Batang" panose="02030600000101010101" pitchFamily="18" charset="-127"/>
                <a:ea typeface="Batang" panose="02030600000101010101" pitchFamily="18" charset="-127"/>
                <a:cs typeface="Arial" panose="020B0604020202020204" pitchFamily="34" charset="0"/>
              </a:rPr>
              <a:t>é</a:t>
            </a:r>
            <a:r>
              <a:rPr lang="it-IT" sz="2100" spc="2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5" dirty="0">
                <a:latin typeface="Batang" panose="02030600000101010101" pitchFamily="18" charset="-127"/>
                <a:ea typeface="Batang" panose="02030600000101010101" pitchFamily="18" charset="-127"/>
                <a:cs typeface="Arial" panose="020B0604020202020204" pitchFamily="34" charset="0"/>
              </a:rPr>
              <a:t>g</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al</a:t>
            </a:r>
            <a:r>
              <a:rPr lang="it-IT" sz="2100" spc="-5" dirty="0">
                <a:latin typeface="Batang" panose="02030600000101010101" pitchFamily="18" charset="-127"/>
                <a:ea typeface="Batang" panose="02030600000101010101" pitchFamily="18" charset="-127"/>
                <a:cs typeface="Arial" panose="020B0604020202020204" pitchFamily="34" charset="0"/>
              </a:rPr>
              <a:t>t</a:t>
            </a:r>
            <a:r>
              <a:rPr lang="it-IT" sz="2100" spc="-50" dirty="0">
                <a:latin typeface="Batang" panose="02030600000101010101" pitchFamily="18" charset="-127"/>
                <a:ea typeface="Batang" panose="02030600000101010101" pitchFamily="18" charset="-127"/>
                <a:cs typeface="Arial" panose="020B0604020202020204" pitchFamily="34" charset="0"/>
              </a:rPr>
              <a:t>r</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1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so</a:t>
            </a:r>
            <a:r>
              <a:rPr lang="it-IT" sz="2100" spc="20" dirty="0">
                <a:latin typeface="Batang" panose="02030600000101010101" pitchFamily="18" charset="-127"/>
                <a:ea typeface="Batang" panose="02030600000101010101" pitchFamily="18" charset="-127"/>
                <a:cs typeface="Arial" panose="020B0604020202020204" pitchFamily="34" charset="0"/>
              </a:rPr>
              <a:t>g</a:t>
            </a:r>
            <a:r>
              <a:rPr lang="it-IT" sz="2100" spc="-25" dirty="0">
                <a:latin typeface="Batang" panose="02030600000101010101" pitchFamily="18" charset="-127"/>
                <a:ea typeface="Batang" panose="02030600000101010101" pitchFamily="18" charset="-127"/>
                <a:cs typeface="Arial" panose="020B0604020202020204" pitchFamily="34" charset="0"/>
              </a:rPr>
              <a:t>g</a:t>
            </a:r>
            <a:r>
              <a:rPr lang="it-IT" sz="2100" spc="-30" dirty="0">
                <a:latin typeface="Batang" panose="02030600000101010101" pitchFamily="18" charset="-127"/>
                <a:ea typeface="Batang" panose="02030600000101010101" pitchFamily="18" charset="-127"/>
                <a:cs typeface="Arial" panose="020B0604020202020204" pitchFamily="34" charset="0"/>
              </a:rPr>
              <a:t>e</a:t>
            </a:r>
            <a:r>
              <a:rPr lang="it-IT" sz="2100" spc="-65" dirty="0">
                <a:latin typeface="Batang" panose="02030600000101010101" pitchFamily="18" charset="-127"/>
                <a:ea typeface="Batang" panose="02030600000101010101" pitchFamily="18" charset="-127"/>
                <a:cs typeface="Arial" panose="020B0604020202020204" pitchFamily="34" charset="0"/>
              </a:rPr>
              <a:t>t</a:t>
            </a:r>
            <a:r>
              <a:rPr lang="it-IT" sz="2100" spc="-30" dirty="0">
                <a:latin typeface="Batang" panose="02030600000101010101" pitchFamily="18" charset="-127"/>
                <a:ea typeface="Batang" panose="02030600000101010101" pitchFamily="18" charset="-127"/>
                <a:cs typeface="Arial" panose="020B0604020202020204" pitchFamily="34" charset="0"/>
              </a:rPr>
              <a:t>t</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20"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ch</a:t>
            </a:r>
            <a:r>
              <a:rPr lang="it-IT" sz="2100" dirty="0">
                <a:latin typeface="Batang" panose="02030600000101010101" pitchFamily="18" charset="-127"/>
                <a:ea typeface="Batang" panose="02030600000101010101" pitchFamily="18" charset="-127"/>
                <a:cs typeface="Arial" panose="020B0604020202020204" pitchFamily="34" charset="0"/>
              </a:rPr>
              <a:t>e</a:t>
            </a:r>
            <a:r>
              <a:rPr lang="it-IT" sz="2100" spc="25" dirty="0">
                <a:latin typeface="Batang" panose="02030600000101010101" pitchFamily="18" charset="-127"/>
                <a:ea typeface="Batang" panose="02030600000101010101" pitchFamily="18" charset="-127"/>
                <a:cs typeface="Arial" panose="020B0604020202020204" pitchFamily="34" charset="0"/>
              </a:rPr>
              <a:t> </a:t>
            </a:r>
            <a:r>
              <a:rPr lang="it-IT" sz="2100" spc="-45" dirty="0">
                <a:latin typeface="Batang" panose="02030600000101010101" pitchFamily="18" charset="-127"/>
                <a:ea typeface="Batang" panose="02030600000101010101" pitchFamily="18" charset="-127"/>
                <a:cs typeface="Arial" panose="020B0604020202020204" pitchFamily="34" charset="0"/>
              </a:rPr>
              <a:t>c</a:t>
            </a:r>
            <a:r>
              <a:rPr lang="it-IT" sz="2100" dirty="0">
                <a:latin typeface="Batang" panose="02030600000101010101" pitchFamily="18" charset="-127"/>
                <a:ea typeface="Batang" panose="02030600000101010101" pitchFamily="18" charset="-127"/>
                <a:cs typeface="Arial" panose="020B0604020202020204" pitchFamily="34" charset="0"/>
              </a:rPr>
              <a:t>on</a:t>
            </a:r>
            <a:r>
              <a:rPr lang="it-IT" sz="2100" spc="-2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l</a:t>
            </a:r>
            <a:r>
              <a:rPr lang="it-IT" sz="2100" spc="-20" dirty="0">
                <a:latin typeface="Batang" panose="02030600000101010101" pitchFamily="18" charset="-127"/>
                <a:ea typeface="Batang" panose="02030600000101010101" pitchFamily="18" charset="-127"/>
                <a:cs typeface="Arial" panose="020B0604020202020204" pitchFamily="34" charset="0"/>
              </a:rPr>
              <a:t>u</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20" dirty="0">
                <a:latin typeface="Batang" panose="02030600000101010101" pitchFamily="18" charset="-127"/>
                <a:ea typeface="Batang" panose="02030600000101010101" pitchFamily="18" charset="-127"/>
                <a:cs typeface="Arial" panose="020B0604020202020204" pitchFamily="34" charset="0"/>
              </a:rPr>
              <a:t> </a:t>
            </a:r>
            <a:r>
              <a:rPr lang="it-IT" sz="2100" spc="-45" dirty="0">
                <a:latin typeface="Batang" panose="02030600000101010101" pitchFamily="18" charset="-127"/>
                <a:ea typeface="Batang" panose="02030600000101010101" pitchFamily="18" charset="-127"/>
                <a:cs typeface="Arial" panose="020B0604020202020204" pitchFamily="34" charset="0"/>
              </a:rPr>
              <a:t>c</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70" dirty="0">
                <a:latin typeface="Batang" panose="02030600000101010101" pitchFamily="18" charset="-127"/>
                <a:ea typeface="Batang" panose="02030600000101010101" pitchFamily="18" charset="-127"/>
                <a:cs typeface="Arial" panose="020B0604020202020204" pitchFamily="34" charset="0"/>
              </a:rPr>
              <a:t>n</a:t>
            </a:r>
            <a:r>
              <a:rPr lang="it-IT" sz="2100" dirty="0">
                <a:latin typeface="Batang" panose="02030600000101010101" pitchFamily="18" charset="-127"/>
                <a:ea typeface="Batang" panose="02030600000101010101" pitchFamily="18" charset="-127"/>
                <a:cs typeface="Arial" panose="020B0604020202020204" pitchFamily="34" charset="0"/>
              </a:rPr>
              <a:t>vi</a:t>
            </a:r>
            <a:r>
              <a:rPr lang="it-IT" sz="2100" spc="-50" dirty="0">
                <a:latin typeface="Batang" panose="02030600000101010101" pitchFamily="18" charset="-127"/>
                <a:ea typeface="Batang" panose="02030600000101010101" pitchFamily="18" charset="-127"/>
                <a:cs typeface="Arial" panose="020B0604020202020204" pitchFamily="34" charset="0"/>
              </a:rPr>
              <a:t>v</a:t>
            </a:r>
            <a:r>
              <a:rPr lang="it-IT" sz="2100" dirty="0">
                <a:latin typeface="Batang" panose="02030600000101010101" pitchFamily="18" charset="-127"/>
                <a:ea typeface="Batang" panose="02030600000101010101" pitchFamily="18" charset="-127"/>
                <a:cs typeface="Arial" panose="020B0604020202020204" pitchFamily="34" charset="0"/>
              </a:rPr>
              <a:t>a </a:t>
            </a:r>
            <a:r>
              <a:rPr lang="it-IT" sz="2100" spc="-20" dirty="0">
                <a:latin typeface="Batang" panose="02030600000101010101" pitchFamily="18" charset="-127"/>
                <a:ea typeface="Batang" panose="02030600000101010101" pitchFamily="18" charset="-127"/>
                <a:cs typeface="Arial" panose="020B0604020202020204" pitchFamily="34" charset="0"/>
              </a:rPr>
              <a:t>(</a:t>
            </a:r>
            <a:r>
              <a:rPr lang="it-IT" sz="2100" dirty="0">
                <a:latin typeface="Batang" panose="02030600000101010101" pitchFamily="18" charset="-127"/>
                <a:ea typeface="Batang" panose="02030600000101010101" pitchFamily="18" charset="-127"/>
                <a:cs typeface="Arial" panose="020B0604020202020204" pitchFamily="34" charset="0"/>
              </a:rPr>
              <a:t>f</a:t>
            </a:r>
            <a:r>
              <a:rPr lang="it-IT" sz="2100" spc="-50" dirty="0">
                <a:latin typeface="Batang" panose="02030600000101010101" pitchFamily="18" charset="-127"/>
                <a:ea typeface="Batang" panose="02030600000101010101" pitchFamily="18" charset="-127"/>
                <a:cs typeface="Arial" panose="020B0604020202020204" pitchFamily="34" charset="0"/>
              </a:rPr>
              <a:t>r</a:t>
            </a:r>
            <a:r>
              <a:rPr lang="it-IT" sz="2100" spc="-25" dirty="0">
                <a:latin typeface="Batang" panose="02030600000101010101" pitchFamily="18" charset="-127"/>
                <a:ea typeface="Batang" panose="02030600000101010101" pitchFamily="18" charset="-127"/>
                <a:cs typeface="Arial" panose="020B0604020202020204" pitchFamily="34" charset="0"/>
              </a:rPr>
              <a:t>a</a:t>
            </a:r>
            <a:r>
              <a:rPr lang="it-IT" sz="2100" spc="-30" dirty="0">
                <a:latin typeface="Batang" panose="02030600000101010101" pitchFamily="18" charset="-127"/>
                <a:ea typeface="Batang" panose="02030600000101010101" pitchFamily="18" charset="-127"/>
                <a:cs typeface="Arial" panose="020B0604020202020204" pitchFamily="34" charset="0"/>
              </a:rPr>
              <a:t>t</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lli,</a:t>
            </a:r>
            <a:r>
              <a:rPr lang="it-IT" sz="2100" spc="-35"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so</a:t>
            </a:r>
            <a:r>
              <a:rPr lang="it-IT" sz="2100" spc="-50" dirty="0">
                <a:latin typeface="Batang" panose="02030600000101010101" pitchFamily="18" charset="-127"/>
                <a:ea typeface="Batang" panose="02030600000101010101" pitchFamily="18" charset="-127"/>
                <a:cs typeface="Arial" panose="020B0604020202020204" pitchFamily="34" charset="0"/>
              </a:rPr>
              <a:t>r</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ll</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a:t>
            </a:r>
            <a:r>
              <a:rPr lang="it-IT" sz="2100" spc="-10" dirty="0">
                <a:latin typeface="Batang" panose="02030600000101010101" pitchFamily="18" charset="-127"/>
                <a:ea typeface="Batang" panose="02030600000101010101" pitchFamily="18" charset="-127"/>
                <a:cs typeface="Arial" panose="020B0604020202020204" pitchFamily="34" charset="0"/>
              </a:rPr>
              <a:t> </a:t>
            </a:r>
            <a:r>
              <a:rPr lang="it-IT" sz="2100" spc="-25" dirty="0">
                <a:latin typeface="Batang" panose="02030600000101010101" pitchFamily="18" charset="-127"/>
                <a:ea typeface="Batang" panose="02030600000101010101" pitchFamily="18" charset="-127"/>
                <a:cs typeface="Arial" panose="020B0604020202020204" pitchFamily="34" charset="0"/>
              </a:rPr>
              <a:t>g</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dirty="0">
                <a:latin typeface="Batang" panose="02030600000101010101" pitchFamily="18" charset="-127"/>
                <a:ea typeface="Batang" panose="02030600000101010101" pitchFamily="18" charset="-127"/>
                <a:cs typeface="Arial" panose="020B0604020202020204" pitchFamily="34" charset="0"/>
              </a:rPr>
              <a:t>i</a:t>
            </a:r>
            <a:r>
              <a:rPr lang="it-IT" sz="2100" spc="-30" dirty="0">
                <a:latin typeface="Batang" panose="02030600000101010101" pitchFamily="18" charset="-127"/>
                <a:ea typeface="Batang" panose="02030600000101010101" pitchFamily="18" charset="-127"/>
                <a:cs typeface="Arial" panose="020B0604020202020204" pitchFamily="34" charset="0"/>
              </a:rPr>
              <a:t>t</a:t>
            </a:r>
            <a:r>
              <a:rPr lang="it-IT" sz="2100" dirty="0">
                <a:latin typeface="Batang" panose="02030600000101010101" pitchFamily="18" charset="-127"/>
                <a:ea typeface="Batang" panose="02030600000101010101" pitchFamily="18" charset="-127"/>
                <a:cs typeface="Arial" panose="020B0604020202020204" pitchFamily="34" charset="0"/>
              </a:rPr>
              <a:t>ori</a:t>
            </a:r>
            <a:r>
              <a:rPr lang="it-IT" sz="2100" spc="-5"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ch</a:t>
            </a:r>
            <a:r>
              <a:rPr lang="it-IT" sz="2100" dirty="0">
                <a:latin typeface="Batang" panose="02030600000101010101" pitchFamily="18" charset="-127"/>
                <a:ea typeface="Batang" panose="02030600000101010101" pitchFamily="18" charset="-127"/>
                <a:cs typeface="Arial" panose="020B0604020202020204" pitchFamily="34" charset="0"/>
              </a:rPr>
              <a:t>e</a:t>
            </a:r>
            <a:r>
              <a:rPr lang="it-IT" sz="2100" spc="50" dirty="0">
                <a:latin typeface="Batang" panose="02030600000101010101" pitchFamily="18" charset="-127"/>
                <a:ea typeface="Batang" panose="02030600000101010101" pitchFamily="18" charset="-127"/>
                <a:cs typeface="Arial" panose="020B0604020202020204" pitchFamily="34" charset="0"/>
              </a:rPr>
              <a:t> </a:t>
            </a:r>
            <a:r>
              <a:rPr lang="it-IT" sz="2100" dirty="0">
                <a:latin typeface="Batang" panose="02030600000101010101" pitchFamily="18" charset="-127"/>
                <a:ea typeface="Batang" panose="02030600000101010101" pitchFamily="18" charset="-127"/>
                <a:cs typeface="Arial" panose="020B0604020202020204" pitchFamily="34" charset="0"/>
              </a:rPr>
              <a:t>ri</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spc="-45" dirty="0">
                <a:latin typeface="Batang" panose="02030600000101010101" pitchFamily="18" charset="-127"/>
                <a:ea typeface="Batang" panose="02030600000101010101" pitchFamily="18" charset="-127"/>
                <a:cs typeface="Arial" panose="020B0604020202020204" pitchFamily="34" charset="0"/>
              </a:rPr>
              <a:t>n</a:t>
            </a:r>
            <a:r>
              <a:rPr lang="it-IT" sz="2100" spc="-5" dirty="0">
                <a:latin typeface="Batang" panose="02030600000101010101" pitchFamily="18" charset="-127"/>
                <a:ea typeface="Batang" panose="02030600000101010101" pitchFamily="18" charset="-127"/>
                <a:cs typeface="Arial" panose="020B0604020202020204" pitchFamily="34" charset="0"/>
              </a:rPr>
              <a:t>t</a:t>
            </a:r>
            <a:r>
              <a:rPr lang="it-IT" sz="2100" dirty="0">
                <a:latin typeface="Batang" panose="02030600000101010101" pitchFamily="18" charset="-127"/>
                <a:ea typeface="Batang" panose="02030600000101010101" pitchFamily="18" charset="-127"/>
                <a:cs typeface="Arial" panose="020B0604020202020204" pitchFamily="34" charset="0"/>
              </a:rPr>
              <a:t>ri</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5"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n</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l</a:t>
            </a:r>
            <a:r>
              <a:rPr lang="it-IT" sz="2100" spc="20" dirty="0">
                <a:latin typeface="Batang" panose="02030600000101010101" pitchFamily="18" charset="-127"/>
                <a:ea typeface="Batang" panose="02030600000101010101" pitchFamily="18" charset="-127"/>
                <a:cs typeface="Arial" panose="020B0604020202020204" pitchFamily="34" charset="0"/>
              </a:rPr>
              <a:t> </a:t>
            </a:r>
            <a:r>
              <a:rPr lang="it-IT" sz="2100" spc="-20" dirty="0">
                <a:latin typeface="Batang" panose="02030600000101010101" pitchFamily="18" charset="-127"/>
                <a:ea typeface="Batang" panose="02030600000101010101" pitchFamily="18" charset="-127"/>
                <a:cs typeface="Arial" panose="020B0604020202020204" pitchFamily="34" charset="0"/>
              </a:rPr>
              <a:t>nuc</a:t>
            </a:r>
            <a:r>
              <a:rPr lang="it-IT" sz="2100" dirty="0">
                <a:latin typeface="Batang" panose="02030600000101010101" pitchFamily="18" charset="-127"/>
                <a:ea typeface="Batang" panose="02030600000101010101" pitchFamily="18" charset="-127"/>
                <a:cs typeface="Arial" panose="020B0604020202020204" pitchFamily="34" charset="0"/>
              </a:rPr>
              <a:t>l</a:t>
            </a:r>
            <a:r>
              <a:rPr lang="it-IT" sz="2100" spc="-5" dirty="0">
                <a:latin typeface="Batang" panose="02030600000101010101" pitchFamily="18" charset="-127"/>
                <a:ea typeface="Batang" panose="02030600000101010101" pitchFamily="18" charset="-127"/>
                <a:cs typeface="Arial" panose="020B0604020202020204" pitchFamily="34" charset="0"/>
              </a:rPr>
              <a:t>e</a:t>
            </a:r>
            <a:r>
              <a:rPr lang="it-IT" sz="2100" dirty="0">
                <a:latin typeface="Batang" panose="02030600000101010101" pitchFamily="18" charset="-127"/>
                <a:ea typeface="Batang" panose="02030600000101010101" pitchFamily="18" charset="-127"/>
                <a:cs typeface="Arial" panose="020B0604020202020204" pitchFamily="34" charset="0"/>
              </a:rPr>
              <a:t>o</a:t>
            </a:r>
            <a:r>
              <a:rPr lang="it-IT" sz="2100" spc="-20" dirty="0">
                <a:latin typeface="Batang" panose="02030600000101010101" pitchFamily="18" charset="-127"/>
                <a:ea typeface="Batang" panose="02030600000101010101" pitchFamily="18" charset="-127"/>
                <a:cs typeface="Arial" panose="020B0604020202020204" pitchFamily="34" charset="0"/>
              </a:rPr>
              <a:t>)</a:t>
            </a:r>
            <a:r>
              <a:rPr lang="it-IT" sz="2100" dirty="0">
                <a:latin typeface="Batang" panose="02030600000101010101" pitchFamily="18" charset="-127"/>
                <a:ea typeface="Batang" panose="02030600000101010101" pitchFamily="18" charset="-127"/>
                <a:cs typeface="Arial" panose="020B0604020202020204" pitchFamily="34" charset="0"/>
              </a:rPr>
              <a:t>.</a:t>
            </a:r>
            <a:endParaRPr sz="2100" dirty="0">
              <a:latin typeface="Batang" panose="02030600000101010101" pitchFamily="18" charset="-127"/>
              <a:ea typeface="Batang" panose="02030600000101010101" pitchFamily="18" charset="-127"/>
              <a:cs typeface="Arial" panose="020B0604020202020204" pitchFamily="34" charset="0"/>
            </a:endParaRPr>
          </a:p>
        </p:txBody>
      </p:sp>
    </p:spTree>
  </p:cSld>
  <p:clrMapOvr>
    <a:masterClrMapping/>
  </p:clrMapOvr>
  <p:transition spd="slow">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olo 93"/>
          <p:cNvSpPr>
            <a:spLocks noGrp="1"/>
          </p:cNvSpPr>
          <p:nvPr>
            <p:ph type="title"/>
          </p:nvPr>
        </p:nvSpPr>
        <p:spPr>
          <a:xfrm>
            <a:off x="546100" y="273050"/>
            <a:ext cx="6161214" cy="615553"/>
          </a:xfrm>
        </p:spPr>
        <p:txBody>
          <a:bodyPr/>
          <a:lstStyle/>
          <a:p>
            <a:r>
              <a:rPr lang="it-IT" dirty="0">
                <a:solidFill>
                  <a:schemeClr val="accent1">
                    <a:lumMod val="50000"/>
                  </a:schemeClr>
                </a:solidFill>
              </a:rPr>
              <a:t>MODALITA’ DI EROGAZIONE</a:t>
            </a:r>
          </a:p>
        </p:txBody>
      </p:sp>
      <p:sp>
        <p:nvSpPr>
          <p:cNvPr id="95" name="Segnaposto contenuto 94"/>
          <p:cNvSpPr>
            <a:spLocks noGrp="1"/>
          </p:cNvSpPr>
          <p:nvPr>
            <p:ph sz="half" idx="2"/>
          </p:nvPr>
        </p:nvSpPr>
        <p:spPr>
          <a:xfrm>
            <a:off x="5400964" y="2863850"/>
            <a:ext cx="5127335" cy="4579715"/>
          </a:xfrm>
        </p:spPr>
        <p:txBody>
          <a:bodyPr/>
          <a:lstStyle/>
          <a:p>
            <a:r>
              <a:rPr lang="it-IT" sz="1600" b="1" dirty="0"/>
              <a:t>RIBORSO DIRETTO AL LAVORATORE</a:t>
            </a:r>
          </a:p>
          <a:p>
            <a:r>
              <a:rPr lang="it-IT" sz="1600" dirty="0"/>
              <a:t>E’ possibile solo per:</a:t>
            </a:r>
          </a:p>
          <a:p>
            <a:r>
              <a:rPr lang="it-IT" sz="1600" dirty="0"/>
              <a:t>servizi di educazione e istruzione anche in età prescolare, compresi i servizi integrativi e di mensa ad essi connessi, nonché per la frequenza di ludoteche e di centri estivi e invernali e per borse di studio a favore dei medesimi familiari (lettera </a:t>
            </a:r>
            <a:r>
              <a:rPr lang="it-IT" sz="1600" dirty="0" err="1"/>
              <a:t>f.bis</a:t>
            </a:r>
            <a:r>
              <a:rPr lang="it-IT" sz="1600" dirty="0"/>
              <a:t>)</a:t>
            </a:r>
          </a:p>
          <a:p>
            <a:r>
              <a:rPr lang="it-IT" sz="1600" b="1" dirty="0"/>
              <a:t>Condizione indispensabile: acquisizione e archiviazione dei giustificativi di spesa consegnati dal dipendente e rimborsati dall’azienda</a:t>
            </a:r>
          </a:p>
          <a:p>
            <a:endParaRPr lang="it-IT" sz="1600" b="1" dirty="0"/>
          </a:p>
          <a:p>
            <a:r>
              <a:rPr lang="it-IT" sz="1600" b="1" dirty="0"/>
              <a:t>NOVITA’:</a:t>
            </a:r>
          </a:p>
          <a:p>
            <a:r>
              <a:rPr lang="it-IT" sz="1600" dirty="0"/>
              <a:t>servizi di assistenza ai familiari anziani o non autosufficienti (lettera </a:t>
            </a:r>
            <a:r>
              <a:rPr lang="it-IT" sz="1600" dirty="0" err="1"/>
              <a:t>f.ter</a:t>
            </a:r>
            <a:r>
              <a:rPr lang="it-IT" sz="1600" dirty="0"/>
              <a:t> e quater)</a:t>
            </a:r>
          </a:p>
          <a:p>
            <a:endParaRPr lang="it-IT" sz="1600" b="1" dirty="0"/>
          </a:p>
          <a:p>
            <a:endParaRPr lang="it-IT" sz="1600" dirty="0"/>
          </a:p>
        </p:txBody>
      </p:sp>
      <p:sp>
        <p:nvSpPr>
          <p:cNvPr id="96" name="Segnaposto contenuto 95"/>
          <p:cNvSpPr>
            <a:spLocks noGrp="1"/>
          </p:cNvSpPr>
          <p:nvPr>
            <p:ph sz="half" idx="3"/>
          </p:nvPr>
        </p:nvSpPr>
        <p:spPr>
          <a:xfrm>
            <a:off x="241300" y="2863850"/>
            <a:ext cx="4724399" cy="3890296"/>
          </a:xfrm>
        </p:spPr>
        <p:txBody>
          <a:bodyPr/>
          <a:lstStyle/>
          <a:p>
            <a:r>
              <a:rPr lang="it-IT" sz="1600" b="1" dirty="0"/>
              <a:t>OBBLIGO DI SPESA SOSTENUTA DALL’AZIENDA</a:t>
            </a:r>
          </a:p>
          <a:p>
            <a:r>
              <a:rPr lang="it-IT" sz="1600" spc="-45" dirty="0"/>
              <a:t>Es. corsi di lingue, di informatica, di musica, teatro, danza; abbonamenti a palestre o teatri; viaggi di studio e non; visite di medicina preventiva o diagnostica; cure odontoiatriche; assistenza psicologica; checkup medici</a:t>
            </a:r>
          </a:p>
          <a:p>
            <a:endParaRPr lang="it-IT" sz="1600" dirty="0"/>
          </a:p>
          <a:p>
            <a:r>
              <a:rPr lang="it-IT" sz="1600" b="1" dirty="0"/>
              <a:t>Condizione indispensabile: il lavoratore deve rimanere estraneo al rapporto tra azienda e fornitore del servizio</a:t>
            </a:r>
          </a:p>
          <a:p>
            <a:r>
              <a:rPr lang="it-IT" sz="1600" dirty="0"/>
              <a:t>Nulla è cambiato rispetto al passato </a:t>
            </a:r>
            <a:r>
              <a:rPr lang="it-IT" sz="1600" b="1" spc="-45" dirty="0">
                <a:cs typeface="Calibri"/>
              </a:rPr>
              <a:t>NON POSSONO ESSERE OGGETO DI RIMBORSO DIRETTO DA PARTE DEL DATORE DI LAVORO!</a:t>
            </a:r>
          </a:p>
        </p:txBody>
      </p:sp>
      <p:sp>
        <p:nvSpPr>
          <p:cNvPr id="2" name="CasellaDiTesto 1"/>
          <p:cNvSpPr txBox="1"/>
          <p:nvPr/>
        </p:nvSpPr>
        <p:spPr>
          <a:xfrm>
            <a:off x="371765" y="888603"/>
            <a:ext cx="10058400" cy="1809726"/>
          </a:xfrm>
          <a:prstGeom prst="rect">
            <a:avLst/>
          </a:prstGeom>
          <a:noFill/>
        </p:spPr>
        <p:txBody>
          <a:bodyPr wrap="square" rtlCol="0">
            <a:spAutoFit/>
          </a:bodyPr>
          <a:lstStyle/>
          <a:p>
            <a:r>
              <a:rPr lang="it-IT" sz="1800" b="1" dirty="0"/>
              <a:t>Attenzione che qualche regola è rimasta identica al passato per tutto quanto è previsto dalla lettera f.  contenuta nel comma 2 dell’art. 51 e dal richiamato  comma 1 articolo 100, ossia</a:t>
            </a:r>
          </a:p>
          <a:p>
            <a:r>
              <a:rPr lang="it-IT" sz="1800" i="1" spc="-45" dirty="0">
                <a:cs typeface="Calibri"/>
              </a:rPr>
              <a:t>Le spese relative  ad  opere o servizi  utilizzabili  dalla generalità dei dipendenti o categorie di dipendenti </a:t>
            </a:r>
            <a:r>
              <a:rPr lang="it-IT" sz="1800" b="1" i="1" u="sng" spc="-45" dirty="0">
                <a:cs typeface="Calibri"/>
              </a:rPr>
              <a:t>volontariamente</a:t>
            </a:r>
            <a:r>
              <a:rPr lang="it-IT" sz="1800" i="1" spc="-45" dirty="0">
                <a:cs typeface="Calibri"/>
              </a:rPr>
              <a:t> sostenute per specifiche finalità di  educazione, istruzione, ricreazione, assistenza sociale e sanitaria o culto</a:t>
            </a:r>
            <a:endParaRPr lang="it-IT" sz="1800" b="1" i="1" dirty="0"/>
          </a:p>
        </p:txBody>
      </p:sp>
    </p:spTree>
    <p:extLst>
      <p:ext uri="{BB962C8B-B14F-4D97-AF65-F5344CB8AC3E}">
        <p14:creationId xmlns:p14="http://schemas.microsoft.com/office/powerpoint/2010/main" val="1135298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olo 93"/>
          <p:cNvSpPr>
            <a:spLocks noGrp="1"/>
          </p:cNvSpPr>
          <p:nvPr>
            <p:ph type="title"/>
          </p:nvPr>
        </p:nvSpPr>
        <p:spPr>
          <a:xfrm>
            <a:off x="469900" y="120650"/>
            <a:ext cx="9906000" cy="615553"/>
          </a:xfrm>
        </p:spPr>
        <p:txBody>
          <a:bodyPr/>
          <a:lstStyle/>
          <a:p>
            <a:r>
              <a:rPr lang="it-IT" sz="2800" dirty="0">
                <a:solidFill>
                  <a:schemeClr val="accent1">
                    <a:lumMod val="50000"/>
                  </a:schemeClr>
                </a:solidFill>
              </a:rPr>
              <a:t>PRECISAZIONI SUL POSSIBILE RIMBORSO DIRETTO:</a:t>
            </a:r>
            <a:br>
              <a:rPr lang="it-IT" sz="2800" dirty="0">
                <a:solidFill>
                  <a:schemeClr val="accent1">
                    <a:lumMod val="50000"/>
                  </a:schemeClr>
                </a:solidFill>
              </a:rPr>
            </a:br>
            <a:r>
              <a:rPr lang="it-IT" sz="2800" dirty="0">
                <a:solidFill>
                  <a:schemeClr val="accent1">
                    <a:lumMod val="50000"/>
                  </a:schemeClr>
                </a:solidFill>
              </a:rPr>
              <a:t>Il caso delle spese per istruzione</a:t>
            </a:r>
          </a:p>
        </p:txBody>
      </p:sp>
      <p:sp>
        <p:nvSpPr>
          <p:cNvPr id="96" name="Segnaposto contenuto 95"/>
          <p:cNvSpPr>
            <a:spLocks noGrp="1"/>
          </p:cNvSpPr>
          <p:nvPr>
            <p:ph sz="half" idx="2"/>
          </p:nvPr>
        </p:nvSpPr>
        <p:spPr>
          <a:xfrm>
            <a:off x="165100" y="882650"/>
            <a:ext cx="10363200" cy="5601533"/>
          </a:xfrm>
        </p:spPr>
        <p:txBody>
          <a:bodyPr/>
          <a:lstStyle/>
          <a:p>
            <a:r>
              <a:rPr lang="it-IT" sz="2000" b="1" dirty="0"/>
              <a:t>LA CIRCOLARE 28° del 15/06/2016 AFFERMA CHE:</a:t>
            </a:r>
          </a:p>
          <a:p>
            <a:r>
              <a:rPr lang="it-IT" sz="2000" i="1" dirty="0"/>
              <a:t>Il nuovo testo, in particolare, consente di comprendere tra i servizi di istruzione ed educazione, oltre agli asili nido già previsti in precedenza, le scuole materne, precedentemente escluse in quanto non contemplate; inoltre, sostituisce la locuzione “colonie climatiche”, ormai desueta, con “centri estivi e invernali” e “ludoteche”. La menzione delle borse di studio a favore dei familiari dei dipendenti, presente anche nella precedente disposizione, completa la gamma dei benefit con finalità didattiche e di istruzione, per la cui definizione possono tornare utili i chiarimenti forniti con la circolare n. 238 del 2000, con la quale è stato precisato che rientrano nella lettera f-bis) le erogazioni di somme corrisposte al dipendente per assegni, premi di merito e sussidi per fini di studio a favore di familiari di cui all’articolo 12. In tale nozione possono essere ricompresi i contributi versati dal datore di lavoro per rimborsare al lavoratore le spese sostenute per le rette scolastiche, tasse universitarie, libri di testo scolastici, nonché gli incentivi economici agli studenti che conseguono livelli di eccellenza nell’ambito scolastico. Data l’ampia formulazione della lettera f-bis), sono riconducibili alla norma il servizio di trasporto scolastico, il rimborso di somme destinate alle gite didattiche, alle visite d’istruzione ed alle altre iniziative incluse nei piani di offerta formativa scolastica nonché l’offerta –anche sotto forma di rimborso spese - di servizi di baby-sitting.</a:t>
            </a:r>
          </a:p>
        </p:txBody>
      </p:sp>
    </p:spTree>
    <p:extLst>
      <p:ext uri="{BB962C8B-B14F-4D97-AF65-F5344CB8AC3E}">
        <p14:creationId xmlns:p14="http://schemas.microsoft.com/office/powerpoint/2010/main" val="3915921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olo 93"/>
          <p:cNvSpPr>
            <a:spLocks noGrp="1"/>
          </p:cNvSpPr>
          <p:nvPr>
            <p:ph type="title"/>
          </p:nvPr>
        </p:nvSpPr>
        <p:spPr>
          <a:xfrm>
            <a:off x="622300" y="273050"/>
            <a:ext cx="9829800" cy="615553"/>
          </a:xfrm>
        </p:spPr>
        <p:txBody>
          <a:bodyPr/>
          <a:lstStyle/>
          <a:p>
            <a:r>
              <a:rPr lang="it-IT" dirty="0">
                <a:solidFill>
                  <a:schemeClr val="accent1">
                    <a:lumMod val="50000"/>
                  </a:schemeClr>
                </a:solidFill>
              </a:rPr>
              <a:t>PRECISAZIONI SUL CONCETTO DI «NON AUTOSUFFICIENZA»:</a:t>
            </a:r>
          </a:p>
        </p:txBody>
      </p:sp>
      <p:sp>
        <p:nvSpPr>
          <p:cNvPr id="96" name="Segnaposto contenuto 95"/>
          <p:cNvSpPr>
            <a:spLocks noGrp="1"/>
          </p:cNvSpPr>
          <p:nvPr>
            <p:ph sz="half" idx="2"/>
          </p:nvPr>
        </p:nvSpPr>
        <p:spPr>
          <a:xfrm>
            <a:off x="317500" y="1263650"/>
            <a:ext cx="9982200" cy="5601533"/>
          </a:xfrm>
        </p:spPr>
        <p:txBody>
          <a:bodyPr/>
          <a:lstStyle/>
          <a:p>
            <a:r>
              <a:rPr lang="it-IT" sz="2000" b="1" dirty="0"/>
              <a:t>LA CIRCOLARE 28° del 15/06/2016 AFFERMA CHE:</a:t>
            </a:r>
          </a:p>
          <a:p>
            <a:r>
              <a:rPr lang="it-IT" sz="2000" i="1" dirty="0"/>
              <a:t>Malgrado la dizione della norma non faccia riferimento ai servizi, tale omissione non appare significativa posto che questi possono comunque rientrare nella previsione della lettera f). Con circolare n. 2/E del 2005 è stato precisato che i soggetti non autosufficienti sono coloro che non sono in grado di compiere gli atti della vita quotidiana quali, ad esempio, assumere alimenti, espletare le funzioni fisiologiche e provvedere all'igiene personale, deambulare, indossare gli indumenti. Inoltre, deve essere considerata non autosufficiente la persona che necessita di sorveglianza continuativa. Lo stato di non autosufficienza può essere indotto dalla ricorrenza anche di una sola delle condizioni esemplificativamente 24 richiamate e deve risultare da certificazione medica. L’esenzione dal reddito pertanto non compete per la fruizione dei servizi di assistenza a beneficio di soggetti come i bambini, salvo i casi in cui la non autosufficienza si ricolleghi all’esistenza di patologie. Per quanto concerne la individuazione dei familiari anziani, in assenza di richiami normativi si può ritenere, in via generale, di fare riferimento ai soggetti che abbiano compiuto i 75 anni, limite di età considerato ai fini del riconoscimento di una maggiori detrazione d’imposta dall’articolo 13, comma 4, del TUIR</a:t>
            </a:r>
          </a:p>
        </p:txBody>
      </p:sp>
    </p:spTree>
    <p:extLst>
      <p:ext uri="{BB962C8B-B14F-4D97-AF65-F5344CB8AC3E}">
        <p14:creationId xmlns:p14="http://schemas.microsoft.com/office/powerpoint/2010/main" val="2598024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olo 93"/>
          <p:cNvSpPr>
            <a:spLocks noGrp="1"/>
          </p:cNvSpPr>
          <p:nvPr>
            <p:ph type="title"/>
          </p:nvPr>
        </p:nvSpPr>
        <p:spPr>
          <a:xfrm>
            <a:off x="774700" y="196850"/>
            <a:ext cx="6161214" cy="615553"/>
          </a:xfrm>
        </p:spPr>
        <p:txBody>
          <a:bodyPr/>
          <a:lstStyle/>
          <a:p>
            <a:r>
              <a:rPr lang="it-IT" dirty="0">
                <a:solidFill>
                  <a:schemeClr val="accent1">
                    <a:lumMod val="50000"/>
                  </a:schemeClr>
                </a:solidFill>
              </a:rPr>
              <a:t>IL VOUCHER </a:t>
            </a:r>
          </a:p>
        </p:txBody>
      </p:sp>
      <p:sp>
        <p:nvSpPr>
          <p:cNvPr id="96" name="Segnaposto contenuto 95"/>
          <p:cNvSpPr>
            <a:spLocks noGrp="1"/>
          </p:cNvSpPr>
          <p:nvPr>
            <p:ph sz="half" idx="2"/>
          </p:nvPr>
        </p:nvSpPr>
        <p:spPr>
          <a:xfrm>
            <a:off x="317500" y="1236639"/>
            <a:ext cx="9906000" cy="5182957"/>
          </a:xfrm>
        </p:spPr>
        <p:txBody>
          <a:bodyPr/>
          <a:lstStyle/>
          <a:p>
            <a:r>
              <a:rPr lang="it-IT" sz="2000" b="1" dirty="0"/>
              <a:t>LA CIRCOLARE 28° del 15/06/2016 AFFERMA CHE:</a:t>
            </a:r>
          </a:p>
          <a:p>
            <a:endParaRPr lang="it-IT" sz="3200" dirty="0"/>
          </a:p>
          <a:p>
            <a:r>
              <a:rPr lang="it-IT" sz="3200" dirty="0"/>
              <a:t>L’articolo 1, comma 190, lettera b), ha inserito, dopo il comma 3 dell’articolo 51 del TUIR, il comma 3-bis secondo cui “ai fini dell’applicazione dei commi 2 e 3, l’erogazione di beni, prestazioni, opere e servizi da parte del datore di lavoro può avvenire mediante documenti di legittimazione, in formato cartaceo o elettronico, riportanti un valore nominale.”. </a:t>
            </a:r>
          </a:p>
          <a:p>
            <a:endParaRPr lang="it-IT" sz="2000" dirty="0"/>
          </a:p>
          <a:p>
            <a:pPr algn="ctr"/>
            <a:r>
              <a:rPr lang="it-IT" sz="2000" b="1" u="sng" dirty="0"/>
              <a:t>MA ATTENZIONE, LA CIRCOLARE DISTINGUE DUE CASI SPECIFICI:</a:t>
            </a:r>
            <a:endParaRPr lang="it-IT" sz="2000" b="1" i="1" u="sng" dirty="0"/>
          </a:p>
        </p:txBody>
      </p:sp>
    </p:spTree>
    <p:extLst>
      <p:ext uri="{BB962C8B-B14F-4D97-AF65-F5344CB8AC3E}">
        <p14:creationId xmlns:p14="http://schemas.microsoft.com/office/powerpoint/2010/main" val="4291266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9900" y="349250"/>
            <a:ext cx="9624060" cy="646289"/>
          </a:xfrm>
        </p:spPr>
        <p:txBody>
          <a:bodyPr/>
          <a:lstStyle/>
          <a:p>
            <a:r>
              <a:rPr lang="it-IT" dirty="0">
                <a:solidFill>
                  <a:schemeClr val="accent1">
                    <a:lumMod val="50000"/>
                  </a:schemeClr>
                </a:solidFill>
              </a:rPr>
              <a:t>IL VOUCHER PER WELFARE E/O PREMIO</a:t>
            </a:r>
          </a:p>
        </p:txBody>
      </p:sp>
      <p:sp>
        <p:nvSpPr>
          <p:cNvPr id="96" name="Segnaposto contenuto 95"/>
          <p:cNvSpPr>
            <a:spLocks noGrp="1"/>
          </p:cNvSpPr>
          <p:nvPr>
            <p:ph sz="half" idx="4294967295"/>
          </p:nvPr>
        </p:nvSpPr>
        <p:spPr>
          <a:xfrm>
            <a:off x="165100" y="1263650"/>
            <a:ext cx="10375900" cy="5616575"/>
          </a:xfrm>
        </p:spPr>
        <p:txBody>
          <a:bodyPr/>
          <a:lstStyle/>
          <a:p>
            <a:r>
              <a:rPr lang="it-IT" sz="2500" dirty="0"/>
              <a:t>…i voucher di cui al citato comma 1: </a:t>
            </a:r>
          </a:p>
          <a:p>
            <a:pPr marL="457200" indent="-457200">
              <a:buAutoNum type="arabicParenR"/>
            </a:pPr>
            <a:r>
              <a:rPr lang="it-IT" sz="2500" dirty="0"/>
              <a:t>non possono essere emessi a parziale copertura del costo della prestazione, opera o servizio e quindi non sono integrabili; </a:t>
            </a:r>
          </a:p>
          <a:p>
            <a:pPr marL="457200" indent="-457200">
              <a:buAutoNum type="arabicParenR"/>
            </a:pPr>
            <a:r>
              <a:rPr lang="it-IT" sz="2500" dirty="0"/>
              <a:t>non possono rappresentare più prestazioni opere o servizi di cui all’articolo 51, comma 2, del TUIR. </a:t>
            </a:r>
          </a:p>
          <a:p>
            <a:r>
              <a:rPr lang="it-IT" sz="2500" dirty="0"/>
              <a:t>I “voucher” hanno lo scopo di identificare il soggetto che ha diritto alla prestazione sottostante e richiedono pertanto la previa intestazione del titolo all’effettivo fruitore della prestazione, opera o servizio anche nei casi di utilizzo da parte dei familiari del dipendente. L’oggetto della prestazione alla quale il titolo può dare diritto, secondo quanto previsto dallo stesso comma 190, deve consistere in un bene o un servizio e, pertanto, il voucher non può essere rappresentativo di somme di denaro.</a:t>
            </a:r>
            <a:endParaRPr lang="it-IT" sz="2500" i="1" dirty="0"/>
          </a:p>
        </p:txBody>
      </p:sp>
    </p:spTree>
    <p:extLst>
      <p:ext uri="{BB962C8B-B14F-4D97-AF65-F5344CB8AC3E}">
        <p14:creationId xmlns:p14="http://schemas.microsoft.com/office/powerpoint/2010/main" val="1105551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egnaposto contenuto 95"/>
          <p:cNvSpPr>
            <a:spLocks noGrp="1"/>
          </p:cNvSpPr>
          <p:nvPr>
            <p:ph sz="half" idx="2"/>
          </p:nvPr>
        </p:nvSpPr>
        <p:spPr>
          <a:xfrm>
            <a:off x="317500" y="958850"/>
            <a:ext cx="10134600" cy="6463308"/>
          </a:xfrm>
        </p:spPr>
        <p:txBody>
          <a:bodyPr/>
          <a:lstStyle/>
          <a:p>
            <a:r>
              <a:rPr lang="it-IT" sz="2100" i="1" dirty="0"/>
              <a:t>L’uso del voucher agevola l’utilizzo di strutture di soggetti terzi per erogare ai dipendenti le prestazioni e i servizi rappresentati, alle quali, come già detto, il datore di lavoro può fare ricorso a condizione che il dipendente non intervenga nel rapporto economico con la struttura che eroga la prestazione, potendo altrimenti configurarsi un aggiramento del divieto di erogare la prestazione in denaro ove non previsto. Anche nel caso dei voucher il dipendente assume la veste di mero destinatario della prestazione, estraneo al contratto in virtù del quale acquista il relativo diritto. La prestazione rappresentata dal voucher, fruibile presso una delle strutture convenzionate, deve essere individuata nel suo oggetto e nel suo valore 26 nominale e può consistere anche in somministrazioni continuative o ripetute nel tempo, indicate nel loro valore complessivo, quali, ad esempio, abbonamenti annuali a teatri, alla palestra, cicli di terapie mediche, pacchetto di lezioni di nuoto. Non rilevano ai fini in esame, eventuali corrispettivi pagati dal dipendente alla struttura che eroga il benefit, a seguito di un rapporto contrattuale stipulato autonomamente dal dipendente. Ad esempio se la prestazione ricreativa erogata dal datore di lavoro mediante voucher consiste in dieci ingressi in palestra, il pagamento dell’undicesimo ingresso contrattato direttamente dal dipendente non costituisce integrazione del voucher</a:t>
            </a:r>
          </a:p>
        </p:txBody>
      </p:sp>
      <p:sp>
        <p:nvSpPr>
          <p:cNvPr id="3" name="Titolo 2"/>
          <p:cNvSpPr>
            <a:spLocks noGrp="1"/>
          </p:cNvSpPr>
          <p:nvPr>
            <p:ph type="title"/>
          </p:nvPr>
        </p:nvSpPr>
        <p:spPr>
          <a:xfrm>
            <a:off x="534670" y="83961"/>
            <a:ext cx="9624060" cy="874889"/>
          </a:xfrm>
        </p:spPr>
        <p:txBody>
          <a:bodyPr/>
          <a:lstStyle/>
          <a:p>
            <a:r>
              <a:rPr lang="it-IT" dirty="0">
                <a:solidFill>
                  <a:schemeClr val="accent1">
                    <a:lumMod val="50000"/>
                  </a:schemeClr>
                </a:solidFill>
              </a:rPr>
              <a:t>IL VOUCHER PER WELFARE E/O PREMIO</a:t>
            </a:r>
          </a:p>
        </p:txBody>
      </p:sp>
    </p:spTree>
    <p:extLst>
      <p:ext uri="{BB962C8B-B14F-4D97-AF65-F5344CB8AC3E}">
        <p14:creationId xmlns:p14="http://schemas.microsoft.com/office/powerpoint/2010/main" val="1770551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olo 93"/>
          <p:cNvSpPr>
            <a:spLocks noGrp="1"/>
          </p:cNvSpPr>
          <p:nvPr>
            <p:ph type="title"/>
          </p:nvPr>
        </p:nvSpPr>
        <p:spPr>
          <a:xfrm>
            <a:off x="622300" y="273050"/>
            <a:ext cx="7647685" cy="615553"/>
          </a:xfrm>
        </p:spPr>
        <p:txBody>
          <a:bodyPr/>
          <a:lstStyle/>
          <a:p>
            <a:pPr algn="ctr"/>
            <a:r>
              <a:rPr lang="it-IT" dirty="0">
                <a:solidFill>
                  <a:schemeClr val="accent1">
                    <a:lumMod val="50000"/>
                  </a:schemeClr>
                </a:solidFill>
              </a:rPr>
              <a:t>IL VOUCHER PER BENEFIT GENERICO</a:t>
            </a:r>
          </a:p>
        </p:txBody>
      </p:sp>
      <p:sp>
        <p:nvSpPr>
          <p:cNvPr id="96" name="Segnaposto contenuto 95"/>
          <p:cNvSpPr>
            <a:spLocks noGrp="1"/>
          </p:cNvSpPr>
          <p:nvPr>
            <p:ph sz="half" idx="2"/>
          </p:nvPr>
        </p:nvSpPr>
        <p:spPr>
          <a:xfrm>
            <a:off x="317500" y="1236639"/>
            <a:ext cx="10058400" cy="5386090"/>
          </a:xfrm>
        </p:spPr>
        <p:txBody>
          <a:bodyPr/>
          <a:lstStyle/>
          <a:p>
            <a:r>
              <a:rPr lang="it-IT" sz="2500" i="1" dirty="0"/>
              <a:t>In deroga al principio in base al quale i voucher “devono dare diritto ad un solo bene, prestazione, opera o servizio per l’intero valore nominale” (articolo 6, comma 1, del Decreto), il comma 2 dell’articolo 6 del Decreto, prevede che “i beni e servizi di cui all’articolo 51, comma 3, ultimo periodo del TUIR possono essere cumulativamente indicati in un unico documento di legittimazione purché il valore complessivo degli stessi non ecceda il limite di importo di 258,23 euro”. La deroga alle regole generali contenute nel comma 1 costituisce una eccezione al “divieto di cumulo”, potendo un unico voucher rappresentare più beni e servizi, di importo complessivo non superiore a 258, 23 euro. La pluralità di beni e servizi erogabili attraverso l’utilizzo di un unico voucher si riflette sulle modalità di individuazione dei beni e servizi rappresentati dal titolo di legittimazione.</a:t>
            </a:r>
            <a:endParaRPr lang="it-IT" sz="2500" b="1" i="1" dirty="0"/>
          </a:p>
        </p:txBody>
      </p:sp>
    </p:spTree>
    <p:extLst>
      <p:ext uri="{BB962C8B-B14F-4D97-AF65-F5344CB8AC3E}">
        <p14:creationId xmlns:p14="http://schemas.microsoft.com/office/powerpoint/2010/main" val="105351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egnaposto contenuto 95"/>
          <p:cNvSpPr>
            <a:spLocks noGrp="1"/>
          </p:cNvSpPr>
          <p:nvPr>
            <p:ph sz="half" idx="2"/>
          </p:nvPr>
        </p:nvSpPr>
        <p:spPr>
          <a:xfrm>
            <a:off x="317500" y="882650"/>
            <a:ext cx="10058399" cy="5613845"/>
          </a:xfrm>
        </p:spPr>
        <p:txBody>
          <a:bodyPr/>
          <a:lstStyle/>
          <a:p>
            <a:r>
              <a:rPr lang="it-IT" sz="2400" i="1" dirty="0"/>
              <a:t>Mentre il voucher monouso deve dare diritto ad un solo bene, prestazione, opera o servizio, predeterminato ab origine e definito nel valore, il voucher cumulativo può rappresentare una pluralità di beni, determinabili anche attraverso il rinvio – ad esempio - ad una elencazione contenuta su una 27 piattaforma elettronica, che il dipendente può combinare a sua scelta nel “carrello della spesa”, per un valore non eccedente 258,23 euro. Depone in tal senso la ratio della norma, che ha riguardo al valore complessivo dei beni e servizi di cui all’articolo 51, comma 3, del TUIR, che non deve eccedere 258,23 euro. E’ sufficiente, pertanto, che il valore dei beni e servizi erogati non ecceda il limite di 258,23 euro; diversamente l’intero importo concorre alla determinazione del reddito di lavoro dipendente.</a:t>
            </a:r>
            <a:r>
              <a:rPr lang="it-IT" sz="2400" dirty="0"/>
              <a:t> </a:t>
            </a:r>
          </a:p>
          <a:p>
            <a:r>
              <a:rPr lang="it-IT" sz="2400" dirty="0"/>
              <a:t>L’emissione del buono pasto, a differenza di quella del voucher, è riservata esclusivamente dalle società aventi i requisiti di cui al comma 1 dell’articolo 285 del </a:t>
            </a:r>
            <a:r>
              <a:rPr lang="it-IT" sz="2400" dirty="0" err="1"/>
              <a:t>d.P.R.</a:t>
            </a:r>
            <a:r>
              <a:rPr lang="it-IT" sz="2400" dirty="0"/>
              <a:t> n. 207 del 2010</a:t>
            </a:r>
            <a:endParaRPr lang="it-IT" sz="2400" b="1" i="1" dirty="0"/>
          </a:p>
        </p:txBody>
      </p:sp>
      <p:sp>
        <p:nvSpPr>
          <p:cNvPr id="4" name="Rettangolo 3"/>
          <p:cNvSpPr/>
          <p:nvPr/>
        </p:nvSpPr>
        <p:spPr>
          <a:xfrm>
            <a:off x="393700" y="273050"/>
            <a:ext cx="5922648" cy="461665"/>
          </a:xfrm>
          <a:prstGeom prst="rect">
            <a:avLst/>
          </a:prstGeom>
        </p:spPr>
        <p:txBody>
          <a:bodyPr wrap="none">
            <a:spAutoFit/>
          </a:bodyPr>
          <a:lstStyle/>
          <a:p>
            <a:r>
              <a:rPr lang="it-IT" sz="2400" dirty="0">
                <a:solidFill>
                  <a:schemeClr val="accent1">
                    <a:lumMod val="50000"/>
                  </a:schemeClr>
                </a:solidFill>
              </a:rPr>
              <a:t>IL VOUCHER PER BENEFIT GENERICO</a:t>
            </a:r>
          </a:p>
        </p:txBody>
      </p:sp>
    </p:spTree>
    <p:extLst>
      <p:ext uri="{BB962C8B-B14F-4D97-AF65-F5344CB8AC3E}">
        <p14:creationId xmlns:p14="http://schemas.microsoft.com/office/powerpoint/2010/main" val="3701351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txBox="1"/>
          <p:nvPr/>
        </p:nvSpPr>
        <p:spPr>
          <a:xfrm>
            <a:off x="241300" y="1187450"/>
            <a:ext cx="10210799" cy="5022914"/>
          </a:xfrm>
          <a:prstGeom prst="rect">
            <a:avLst/>
          </a:prstGeom>
        </p:spPr>
        <p:txBody>
          <a:bodyPr vert="horz" wrap="square" lIns="0" tIns="0" rIns="0" bIns="0" rtlCol="0">
            <a:spAutoFit/>
          </a:bodyPr>
          <a:lstStyle/>
          <a:p>
            <a:pPr marL="13335" marR="526415" indent="-1270">
              <a:lnSpc>
                <a:spcPct val="100000"/>
              </a:lnSpc>
            </a:pPr>
            <a:r>
              <a:rPr sz="2400" b="1" spc="-20" dirty="0">
                <a:latin typeface="Times New Roman"/>
                <a:cs typeface="Times New Roman"/>
              </a:rPr>
              <a:t>U</a:t>
            </a:r>
            <a:r>
              <a:rPr sz="2400" b="1" dirty="0">
                <a:latin typeface="Times New Roman"/>
                <a:cs typeface="Times New Roman"/>
              </a:rPr>
              <a:t>n</a:t>
            </a:r>
            <a:r>
              <a:rPr sz="2400" b="1" spc="-70" dirty="0">
                <a:latin typeface="Times New Roman"/>
                <a:cs typeface="Times New Roman"/>
              </a:rPr>
              <a:t> </a:t>
            </a:r>
            <a:r>
              <a:rPr sz="2400" b="1" dirty="0">
                <a:latin typeface="Calibri"/>
                <a:cs typeface="Calibri"/>
              </a:rPr>
              <a:t>p</a:t>
            </a:r>
            <a:r>
              <a:rPr sz="2400" b="1" spc="-15" dirty="0">
                <a:latin typeface="Calibri"/>
                <a:cs typeface="Calibri"/>
              </a:rPr>
              <a:t>i</a:t>
            </a:r>
            <a:r>
              <a:rPr sz="2400" b="1" spc="-10" dirty="0">
                <a:latin typeface="Calibri"/>
                <a:cs typeface="Calibri"/>
              </a:rPr>
              <a:t>a</a:t>
            </a:r>
            <a:r>
              <a:rPr sz="2400" b="1" dirty="0">
                <a:latin typeface="Calibri"/>
                <a:cs typeface="Calibri"/>
              </a:rPr>
              <a:t>no</a:t>
            </a:r>
            <a:r>
              <a:rPr sz="2400" b="1" spc="5" dirty="0">
                <a:latin typeface="Calibri"/>
                <a:cs typeface="Calibri"/>
              </a:rPr>
              <a:t> </a:t>
            </a:r>
            <a:r>
              <a:rPr sz="2400" b="1" dirty="0">
                <a:latin typeface="Calibri"/>
                <a:cs typeface="Calibri"/>
              </a:rPr>
              <a:t>di</a:t>
            </a:r>
            <a:r>
              <a:rPr sz="2400" b="1" spc="-10" dirty="0">
                <a:latin typeface="Calibri"/>
                <a:cs typeface="Calibri"/>
              </a:rPr>
              <a:t> </a:t>
            </a:r>
            <a:r>
              <a:rPr sz="2400" b="1" spc="-55" dirty="0">
                <a:latin typeface="Calibri"/>
                <a:cs typeface="Calibri"/>
              </a:rPr>
              <a:t>w</a:t>
            </a:r>
            <a:r>
              <a:rPr sz="2400" b="1" spc="-5" dirty="0">
                <a:latin typeface="Calibri"/>
                <a:cs typeface="Calibri"/>
              </a:rPr>
              <a:t>e</a:t>
            </a:r>
            <a:r>
              <a:rPr sz="2400" b="1" spc="-15" dirty="0">
                <a:latin typeface="Calibri"/>
                <a:cs typeface="Calibri"/>
              </a:rPr>
              <a:t>l</a:t>
            </a:r>
            <a:r>
              <a:rPr sz="2400" b="1" spc="-75" dirty="0">
                <a:latin typeface="Calibri"/>
                <a:cs typeface="Calibri"/>
              </a:rPr>
              <a:t>f</a:t>
            </a:r>
            <a:r>
              <a:rPr sz="2400" b="1" spc="-10" dirty="0">
                <a:latin typeface="Calibri"/>
                <a:cs typeface="Calibri"/>
              </a:rPr>
              <a:t>a</a:t>
            </a:r>
            <a:r>
              <a:rPr sz="2400" b="1" spc="-65" dirty="0">
                <a:latin typeface="Calibri"/>
                <a:cs typeface="Calibri"/>
              </a:rPr>
              <a:t>r</a:t>
            </a:r>
            <a:r>
              <a:rPr sz="2400" b="1" dirty="0">
                <a:latin typeface="Calibri"/>
                <a:cs typeface="Calibri"/>
              </a:rPr>
              <a:t>e</a:t>
            </a:r>
            <a:r>
              <a:rPr sz="2400" b="1" spc="15" dirty="0">
                <a:latin typeface="Calibri"/>
                <a:cs typeface="Calibri"/>
              </a:rPr>
              <a:t> </a:t>
            </a:r>
            <a:r>
              <a:rPr sz="2400" b="1" dirty="0">
                <a:latin typeface="Calibri"/>
                <a:cs typeface="Calibri"/>
              </a:rPr>
              <a:t>non</a:t>
            </a:r>
            <a:r>
              <a:rPr sz="2400" b="1" spc="-5" dirty="0">
                <a:latin typeface="Calibri"/>
                <a:cs typeface="Calibri"/>
              </a:rPr>
              <a:t> </a:t>
            </a:r>
            <a:r>
              <a:rPr sz="2400" b="1" dirty="0">
                <a:latin typeface="Calibri"/>
                <a:cs typeface="Calibri"/>
              </a:rPr>
              <a:t>può</a:t>
            </a:r>
            <a:r>
              <a:rPr sz="2400" b="1" spc="5" dirty="0">
                <a:latin typeface="Calibri"/>
                <a:cs typeface="Calibri"/>
              </a:rPr>
              <a:t> </a:t>
            </a:r>
            <a:r>
              <a:rPr sz="2400" b="1" spc="-5" dirty="0">
                <a:latin typeface="Calibri"/>
                <a:cs typeface="Calibri"/>
              </a:rPr>
              <a:t>e</a:t>
            </a:r>
            <a:r>
              <a:rPr sz="2400" b="1" dirty="0">
                <a:latin typeface="Calibri"/>
                <a:cs typeface="Calibri"/>
              </a:rPr>
              <a:t>ss</a:t>
            </a:r>
            <a:r>
              <a:rPr sz="2400" b="1" spc="-5" dirty="0">
                <a:latin typeface="Calibri"/>
                <a:cs typeface="Calibri"/>
              </a:rPr>
              <a:t>e</a:t>
            </a:r>
            <a:r>
              <a:rPr sz="2400" b="1" spc="-65" dirty="0">
                <a:latin typeface="Calibri"/>
                <a:cs typeface="Calibri"/>
              </a:rPr>
              <a:t>r</a:t>
            </a:r>
            <a:r>
              <a:rPr sz="2400" b="1" dirty="0">
                <a:latin typeface="Calibri"/>
                <a:cs typeface="Calibri"/>
              </a:rPr>
              <a:t>e</a:t>
            </a:r>
            <a:r>
              <a:rPr sz="2400" b="1" spc="-20" dirty="0">
                <a:latin typeface="Calibri"/>
                <a:cs typeface="Calibri"/>
              </a:rPr>
              <a:t> </a:t>
            </a:r>
            <a:r>
              <a:rPr sz="2400" b="1" spc="-35" dirty="0">
                <a:latin typeface="Calibri"/>
                <a:cs typeface="Calibri"/>
              </a:rPr>
              <a:t>c</a:t>
            </a:r>
            <a:r>
              <a:rPr sz="2400" b="1" dirty="0">
                <a:latin typeface="Calibri"/>
                <a:cs typeface="Calibri"/>
              </a:rPr>
              <a:t>o</a:t>
            </a:r>
            <a:r>
              <a:rPr sz="2400" b="1" spc="-35" dirty="0">
                <a:latin typeface="Calibri"/>
                <a:cs typeface="Calibri"/>
              </a:rPr>
              <a:t>n</a:t>
            </a:r>
            <a:r>
              <a:rPr sz="2400" b="1" spc="-15" dirty="0">
                <a:latin typeface="Calibri"/>
                <a:cs typeface="Calibri"/>
              </a:rPr>
              <a:t>t</a:t>
            </a:r>
            <a:r>
              <a:rPr sz="2400" b="1" spc="-65" dirty="0">
                <a:latin typeface="Calibri"/>
                <a:cs typeface="Calibri"/>
              </a:rPr>
              <a:t>r</a:t>
            </a:r>
            <a:r>
              <a:rPr sz="2400" b="1" dirty="0">
                <a:latin typeface="Calibri"/>
                <a:cs typeface="Calibri"/>
              </a:rPr>
              <a:t>op</a:t>
            </a:r>
            <a:r>
              <a:rPr sz="2400" b="1" spc="-65" dirty="0">
                <a:latin typeface="Calibri"/>
                <a:cs typeface="Calibri"/>
              </a:rPr>
              <a:t>r</a:t>
            </a:r>
            <a:r>
              <a:rPr sz="2400" b="1" spc="-5" dirty="0">
                <a:latin typeface="Calibri"/>
                <a:cs typeface="Calibri"/>
              </a:rPr>
              <a:t>e</a:t>
            </a:r>
            <a:r>
              <a:rPr sz="2400" b="1" spc="-45" dirty="0">
                <a:latin typeface="Calibri"/>
                <a:cs typeface="Calibri"/>
              </a:rPr>
              <a:t>s</a:t>
            </a:r>
            <a:r>
              <a:rPr sz="2400" b="1" spc="-60" dirty="0">
                <a:latin typeface="Calibri"/>
                <a:cs typeface="Calibri"/>
              </a:rPr>
              <a:t>t</a:t>
            </a:r>
            <a:r>
              <a:rPr sz="2400" b="1" spc="-10" dirty="0">
                <a:latin typeface="Calibri"/>
                <a:cs typeface="Calibri"/>
              </a:rPr>
              <a:t>a</a:t>
            </a:r>
            <a:r>
              <a:rPr sz="2400" b="1" spc="-5" dirty="0">
                <a:latin typeface="Calibri"/>
                <a:cs typeface="Calibri"/>
              </a:rPr>
              <a:t>z</a:t>
            </a:r>
            <a:r>
              <a:rPr sz="2400" b="1" spc="-15" dirty="0">
                <a:latin typeface="Calibri"/>
                <a:cs typeface="Calibri"/>
              </a:rPr>
              <a:t>i</a:t>
            </a:r>
            <a:r>
              <a:rPr sz="2400" b="1" dirty="0">
                <a:latin typeface="Calibri"/>
                <a:cs typeface="Calibri"/>
              </a:rPr>
              <a:t>one</a:t>
            </a:r>
            <a:r>
              <a:rPr sz="2400" b="1" spc="-20" dirty="0">
                <a:latin typeface="Calibri"/>
                <a:cs typeface="Calibri"/>
              </a:rPr>
              <a:t> r</a:t>
            </a:r>
            <a:r>
              <a:rPr sz="2400" b="1" spc="-15" dirty="0">
                <a:latin typeface="Calibri"/>
                <a:cs typeface="Calibri"/>
              </a:rPr>
              <a:t>i</a:t>
            </a:r>
            <a:r>
              <a:rPr sz="2400" b="1" dirty="0">
                <a:latin typeface="Calibri"/>
                <a:cs typeface="Calibri"/>
              </a:rPr>
              <a:t>sp</a:t>
            </a:r>
            <a:r>
              <a:rPr sz="2400" b="1" spc="-40" dirty="0">
                <a:latin typeface="Calibri"/>
                <a:cs typeface="Calibri"/>
              </a:rPr>
              <a:t>e</a:t>
            </a:r>
            <a:r>
              <a:rPr sz="2400" b="1" spc="-60" dirty="0">
                <a:latin typeface="Calibri"/>
                <a:cs typeface="Calibri"/>
              </a:rPr>
              <a:t>t</a:t>
            </a:r>
            <a:r>
              <a:rPr sz="2400" b="1" spc="-50" dirty="0">
                <a:latin typeface="Calibri"/>
                <a:cs typeface="Calibri"/>
              </a:rPr>
              <a:t>t</a:t>
            </a:r>
            <a:r>
              <a:rPr sz="2400" b="1" dirty="0">
                <a:latin typeface="Calibri"/>
                <a:cs typeface="Calibri"/>
              </a:rPr>
              <a:t>o</a:t>
            </a:r>
            <a:r>
              <a:rPr sz="2400" b="1" spc="-30" dirty="0">
                <a:latin typeface="Calibri"/>
                <a:cs typeface="Calibri"/>
              </a:rPr>
              <a:t> </a:t>
            </a:r>
            <a:r>
              <a:rPr sz="2400" b="1" spc="-10" dirty="0">
                <a:latin typeface="Calibri"/>
                <a:cs typeface="Calibri"/>
              </a:rPr>
              <a:t>a</a:t>
            </a:r>
            <a:r>
              <a:rPr sz="2400" b="1" spc="-15" dirty="0">
                <a:latin typeface="Calibri"/>
                <a:cs typeface="Calibri"/>
              </a:rPr>
              <a:t>ll</a:t>
            </a:r>
            <a:r>
              <a:rPr sz="2400" b="1" dirty="0">
                <a:latin typeface="Calibri"/>
                <a:cs typeface="Calibri"/>
              </a:rPr>
              <a:t>a p</a:t>
            </a:r>
            <a:r>
              <a:rPr sz="2400" b="1" spc="-65" dirty="0">
                <a:latin typeface="Calibri"/>
                <a:cs typeface="Calibri"/>
              </a:rPr>
              <a:t>r</a:t>
            </a:r>
            <a:r>
              <a:rPr sz="2400" b="1" spc="-5" dirty="0">
                <a:latin typeface="Calibri"/>
                <a:cs typeface="Calibri"/>
              </a:rPr>
              <a:t>e</a:t>
            </a:r>
            <a:r>
              <a:rPr sz="2400" b="1" spc="-45" dirty="0">
                <a:latin typeface="Calibri"/>
                <a:cs typeface="Calibri"/>
              </a:rPr>
              <a:t>s</a:t>
            </a:r>
            <a:r>
              <a:rPr sz="2400" b="1" spc="-60" dirty="0">
                <a:latin typeface="Calibri"/>
                <a:cs typeface="Calibri"/>
              </a:rPr>
              <a:t>t</a:t>
            </a:r>
            <a:r>
              <a:rPr sz="2400" b="1" spc="-10" dirty="0">
                <a:latin typeface="Calibri"/>
                <a:cs typeface="Calibri"/>
              </a:rPr>
              <a:t>a</a:t>
            </a:r>
            <a:r>
              <a:rPr sz="2400" b="1" spc="-5" dirty="0">
                <a:latin typeface="Calibri"/>
                <a:cs typeface="Calibri"/>
              </a:rPr>
              <a:t>z</a:t>
            </a:r>
            <a:r>
              <a:rPr sz="2400" b="1" spc="-15" dirty="0">
                <a:latin typeface="Calibri"/>
                <a:cs typeface="Calibri"/>
              </a:rPr>
              <a:t>i</a:t>
            </a:r>
            <a:r>
              <a:rPr sz="2400" b="1" dirty="0">
                <a:latin typeface="Calibri"/>
                <a:cs typeface="Calibri"/>
              </a:rPr>
              <a:t>one</a:t>
            </a:r>
            <a:r>
              <a:rPr sz="2400" b="1" spc="-35" dirty="0">
                <a:latin typeface="Calibri"/>
                <a:cs typeface="Calibri"/>
              </a:rPr>
              <a:t> </a:t>
            </a:r>
            <a:r>
              <a:rPr sz="2400" b="1" dirty="0">
                <a:latin typeface="Calibri"/>
                <a:cs typeface="Calibri"/>
              </a:rPr>
              <a:t>di</a:t>
            </a:r>
            <a:r>
              <a:rPr sz="2400" b="1" spc="-10" dirty="0">
                <a:latin typeface="Calibri"/>
                <a:cs typeface="Calibri"/>
              </a:rPr>
              <a:t> </a:t>
            </a:r>
            <a:r>
              <a:rPr sz="2400" b="1" spc="-15" dirty="0">
                <a:latin typeface="Calibri"/>
                <a:cs typeface="Calibri"/>
              </a:rPr>
              <a:t>l</a:t>
            </a:r>
            <a:r>
              <a:rPr sz="2400" b="1" spc="-55" dirty="0">
                <a:latin typeface="Calibri"/>
                <a:cs typeface="Calibri"/>
              </a:rPr>
              <a:t>a</a:t>
            </a:r>
            <a:r>
              <a:rPr sz="2400" b="1" spc="-50" dirty="0">
                <a:latin typeface="Calibri"/>
                <a:cs typeface="Calibri"/>
              </a:rPr>
              <a:t>v</a:t>
            </a:r>
            <a:r>
              <a:rPr sz="2400" b="1" dirty="0">
                <a:latin typeface="Calibri"/>
                <a:cs typeface="Calibri"/>
              </a:rPr>
              <a:t>o</a:t>
            </a:r>
            <a:r>
              <a:rPr sz="2400" b="1" spc="-65" dirty="0">
                <a:latin typeface="Calibri"/>
                <a:cs typeface="Calibri"/>
              </a:rPr>
              <a:t>r</a:t>
            </a:r>
            <a:r>
              <a:rPr sz="2400" b="1" dirty="0">
                <a:latin typeface="Calibri"/>
                <a:cs typeface="Calibri"/>
              </a:rPr>
              <a:t>o. </a:t>
            </a:r>
            <a:r>
              <a:rPr sz="2400" b="1" spc="10" dirty="0">
                <a:latin typeface="Calibri"/>
                <a:cs typeface="Calibri"/>
              </a:rPr>
              <a:t> </a:t>
            </a:r>
            <a:r>
              <a:rPr lang="it-IT" sz="2400" b="1" spc="-5" dirty="0">
                <a:latin typeface="Calibri"/>
                <a:cs typeface="Calibri"/>
              </a:rPr>
              <a:t>Ma ora</a:t>
            </a:r>
            <a:endParaRPr sz="2400" dirty="0">
              <a:latin typeface="Calibri"/>
              <a:cs typeface="Calibri"/>
            </a:endParaRPr>
          </a:p>
          <a:p>
            <a:pPr>
              <a:lnSpc>
                <a:spcPct val="100000"/>
              </a:lnSpc>
              <a:spcBef>
                <a:spcPts val="12"/>
              </a:spcBef>
            </a:pPr>
            <a:endParaRPr sz="2400" dirty="0">
              <a:latin typeface="Times New Roman"/>
              <a:cs typeface="Times New Roman"/>
            </a:endParaRPr>
          </a:p>
          <a:p>
            <a:pPr marL="358140" marR="5080" indent="-344170">
              <a:buClr>
                <a:srgbClr val="FFFFFF"/>
              </a:buClr>
              <a:buFont typeface="Calibri"/>
              <a:buAutoNum type="arabicParenR"/>
              <a:tabLst>
                <a:tab pos="357505" algn="l"/>
              </a:tabLst>
            </a:pPr>
            <a:r>
              <a:rPr lang="it-IT" sz="2400" b="1" spc="5" dirty="0">
                <a:cs typeface="Calibri"/>
              </a:rPr>
              <a:t>i</a:t>
            </a:r>
            <a:r>
              <a:rPr lang="it-IT" sz="2400" b="1" dirty="0">
                <a:cs typeface="Calibri"/>
              </a:rPr>
              <a:t>l</a:t>
            </a:r>
            <a:r>
              <a:rPr lang="it-IT" sz="2400" b="1" spc="-45" dirty="0">
                <a:cs typeface="Calibri"/>
              </a:rPr>
              <a:t> </a:t>
            </a:r>
            <a:r>
              <a:rPr lang="it-IT" sz="2400" b="1" dirty="0">
                <a:cs typeface="Calibri"/>
              </a:rPr>
              <a:t>p</a:t>
            </a:r>
            <a:r>
              <a:rPr lang="it-IT" sz="2400" b="1" spc="-15" dirty="0">
                <a:cs typeface="Calibri"/>
              </a:rPr>
              <a:t>i</a:t>
            </a:r>
            <a:r>
              <a:rPr lang="it-IT" sz="2400" b="1" spc="-10" dirty="0">
                <a:cs typeface="Calibri"/>
              </a:rPr>
              <a:t>a</a:t>
            </a:r>
            <a:r>
              <a:rPr lang="it-IT" sz="2400" b="1" dirty="0">
                <a:cs typeface="Calibri"/>
              </a:rPr>
              <a:t>no</a:t>
            </a:r>
            <a:r>
              <a:rPr lang="it-IT" sz="2400" b="1" spc="-5" dirty="0">
                <a:cs typeface="Calibri"/>
              </a:rPr>
              <a:t> </a:t>
            </a:r>
            <a:r>
              <a:rPr lang="it-IT" sz="2400" b="1" dirty="0">
                <a:cs typeface="Calibri"/>
              </a:rPr>
              <a:t>di </a:t>
            </a:r>
            <a:r>
              <a:rPr lang="it-IT" sz="2400" b="1" spc="-55" dirty="0">
                <a:cs typeface="Calibri"/>
              </a:rPr>
              <a:t>w</a:t>
            </a:r>
            <a:r>
              <a:rPr lang="it-IT" sz="2400" b="1" spc="-5" dirty="0">
                <a:cs typeface="Calibri"/>
              </a:rPr>
              <a:t>e</a:t>
            </a:r>
            <a:r>
              <a:rPr lang="it-IT" sz="2400" b="1" spc="-15" dirty="0">
                <a:cs typeface="Calibri"/>
              </a:rPr>
              <a:t>l</a:t>
            </a:r>
            <a:r>
              <a:rPr lang="it-IT" sz="2400" b="1" spc="-75" dirty="0">
                <a:cs typeface="Calibri"/>
              </a:rPr>
              <a:t>f</a:t>
            </a:r>
            <a:r>
              <a:rPr lang="it-IT" sz="2400" b="1" spc="-10" dirty="0">
                <a:cs typeface="Calibri"/>
              </a:rPr>
              <a:t>a</a:t>
            </a:r>
            <a:r>
              <a:rPr lang="it-IT" sz="2400" b="1" spc="-65" dirty="0">
                <a:cs typeface="Calibri"/>
              </a:rPr>
              <a:t>r</a:t>
            </a:r>
            <a:r>
              <a:rPr lang="it-IT" sz="2400" b="1" dirty="0">
                <a:cs typeface="Calibri"/>
              </a:rPr>
              <a:t>e</a:t>
            </a:r>
            <a:r>
              <a:rPr lang="it-IT" sz="2400" b="1" spc="25" dirty="0">
                <a:cs typeface="Calibri"/>
              </a:rPr>
              <a:t> </a:t>
            </a:r>
            <a:r>
              <a:rPr lang="it-IT" sz="2400" b="1" dirty="0">
                <a:cs typeface="Calibri"/>
              </a:rPr>
              <a:t>può</a:t>
            </a:r>
            <a:r>
              <a:rPr lang="it-IT" sz="2400" b="1" spc="5" dirty="0">
                <a:cs typeface="Calibri"/>
              </a:rPr>
              <a:t> </a:t>
            </a:r>
            <a:r>
              <a:rPr lang="it-IT" sz="2400" b="1" spc="-5" dirty="0">
                <a:cs typeface="Calibri"/>
              </a:rPr>
              <a:t>e</a:t>
            </a:r>
            <a:r>
              <a:rPr lang="it-IT" sz="2400" b="1" dirty="0">
                <a:cs typeface="Calibri"/>
              </a:rPr>
              <a:t>ss</a:t>
            </a:r>
            <a:r>
              <a:rPr lang="it-IT" sz="2400" b="1" spc="-5" dirty="0">
                <a:cs typeface="Calibri"/>
              </a:rPr>
              <a:t>e</a:t>
            </a:r>
            <a:r>
              <a:rPr lang="it-IT" sz="2400" b="1" spc="-65" dirty="0">
                <a:cs typeface="Calibri"/>
              </a:rPr>
              <a:t>r</a:t>
            </a:r>
            <a:r>
              <a:rPr lang="it-IT" sz="2400" b="1" dirty="0">
                <a:cs typeface="Calibri"/>
              </a:rPr>
              <a:t>e</a:t>
            </a:r>
            <a:r>
              <a:rPr lang="it-IT" sz="2400" b="1" spc="-20" dirty="0">
                <a:cs typeface="Calibri"/>
              </a:rPr>
              <a:t> </a:t>
            </a:r>
            <a:r>
              <a:rPr lang="it-IT" sz="2400" b="1" spc="-50" dirty="0">
                <a:cs typeface="Calibri"/>
              </a:rPr>
              <a:t>c</a:t>
            </a:r>
            <a:r>
              <a:rPr lang="it-IT" sz="2400" b="1" dirty="0">
                <a:cs typeface="Calibri"/>
              </a:rPr>
              <a:t>o</a:t>
            </a:r>
            <a:r>
              <a:rPr lang="it-IT" sz="2400" b="1" spc="-35" dirty="0">
                <a:cs typeface="Calibri"/>
              </a:rPr>
              <a:t>n</a:t>
            </a:r>
            <a:r>
              <a:rPr lang="it-IT" sz="2400" b="1" spc="-60" dirty="0">
                <a:cs typeface="Calibri"/>
              </a:rPr>
              <a:t>t</a:t>
            </a:r>
            <a:r>
              <a:rPr lang="it-IT" sz="2400" b="1" spc="-5" dirty="0">
                <a:cs typeface="Calibri"/>
              </a:rPr>
              <a:t>e</a:t>
            </a:r>
            <a:r>
              <a:rPr lang="it-IT" sz="2400" b="1" dirty="0">
                <a:cs typeface="Calibri"/>
              </a:rPr>
              <a:t>nu</a:t>
            </a:r>
            <a:r>
              <a:rPr lang="it-IT" sz="2400" b="1" spc="-50" dirty="0">
                <a:cs typeface="Calibri"/>
              </a:rPr>
              <a:t>t</a:t>
            </a:r>
            <a:r>
              <a:rPr lang="it-IT" sz="2400" b="1" dirty="0">
                <a:cs typeface="Calibri"/>
              </a:rPr>
              <a:t>o</a:t>
            </a:r>
            <a:r>
              <a:rPr lang="it-IT" sz="2400" b="1" spc="-30" dirty="0">
                <a:cs typeface="Calibri"/>
              </a:rPr>
              <a:t> </a:t>
            </a:r>
            <a:r>
              <a:rPr lang="it-IT" sz="2400" b="1" spc="-15" dirty="0">
                <a:cs typeface="Calibri"/>
              </a:rPr>
              <a:t>i</a:t>
            </a:r>
            <a:r>
              <a:rPr lang="it-IT" sz="2400" b="1" dirty="0">
                <a:cs typeface="Calibri"/>
              </a:rPr>
              <a:t>n</a:t>
            </a:r>
            <a:r>
              <a:rPr lang="it-IT" sz="2400" b="1" spc="20" dirty="0">
                <a:cs typeface="Calibri"/>
              </a:rPr>
              <a:t> </a:t>
            </a:r>
            <a:r>
              <a:rPr lang="it-IT" sz="2400" b="1" spc="-10" dirty="0">
                <a:cs typeface="Calibri"/>
              </a:rPr>
              <a:t>a</a:t>
            </a:r>
            <a:r>
              <a:rPr lang="it-IT" sz="2400" b="1" spc="-15" dirty="0">
                <a:cs typeface="Calibri"/>
              </a:rPr>
              <a:t>c</a:t>
            </a:r>
            <a:r>
              <a:rPr lang="it-IT" sz="2400" b="1" spc="-50" dirty="0">
                <a:cs typeface="Calibri"/>
              </a:rPr>
              <a:t>c</a:t>
            </a:r>
            <a:r>
              <a:rPr lang="it-IT" sz="2400" b="1" dirty="0">
                <a:cs typeface="Calibri"/>
              </a:rPr>
              <a:t>o</a:t>
            </a:r>
            <a:r>
              <a:rPr lang="it-IT" sz="2400" b="1" spc="-65" dirty="0">
                <a:cs typeface="Calibri"/>
              </a:rPr>
              <a:t>r</a:t>
            </a:r>
            <a:r>
              <a:rPr lang="it-IT" sz="2400" b="1" dirty="0">
                <a:cs typeface="Calibri"/>
              </a:rPr>
              <a:t>di</a:t>
            </a:r>
            <a:r>
              <a:rPr lang="it-IT" sz="2400" b="1" spc="15" dirty="0">
                <a:cs typeface="Calibri"/>
              </a:rPr>
              <a:t> </a:t>
            </a:r>
            <a:r>
              <a:rPr lang="it-IT" sz="2400" b="1" dirty="0">
                <a:cs typeface="Calibri"/>
              </a:rPr>
              <a:t>di </a:t>
            </a:r>
            <a:r>
              <a:rPr lang="it-IT" sz="2400" b="1" spc="5" dirty="0">
                <a:cs typeface="Calibri"/>
              </a:rPr>
              <a:t>I</a:t>
            </a:r>
            <a:r>
              <a:rPr lang="it-IT" sz="2400" b="1" dirty="0">
                <a:cs typeface="Calibri"/>
              </a:rPr>
              <a:t>I</a:t>
            </a:r>
            <a:r>
              <a:rPr lang="it-IT" sz="2400" b="1" spc="-30" dirty="0">
                <a:cs typeface="Calibri"/>
              </a:rPr>
              <a:t> </a:t>
            </a:r>
            <a:r>
              <a:rPr lang="it-IT" sz="2400" b="1" spc="-15" dirty="0">
                <a:cs typeface="Calibri"/>
              </a:rPr>
              <a:t>li</a:t>
            </a:r>
            <a:r>
              <a:rPr lang="it-IT" sz="2400" b="1" spc="-50" dirty="0">
                <a:cs typeface="Calibri"/>
              </a:rPr>
              <a:t>v</a:t>
            </a:r>
            <a:r>
              <a:rPr lang="it-IT" sz="2400" b="1" spc="-5" dirty="0">
                <a:cs typeface="Calibri"/>
              </a:rPr>
              <a:t>e</a:t>
            </a:r>
            <a:r>
              <a:rPr lang="it-IT" sz="2400" b="1" spc="-15" dirty="0">
                <a:cs typeface="Calibri"/>
              </a:rPr>
              <a:t>ll</a:t>
            </a:r>
            <a:r>
              <a:rPr lang="it-IT" sz="2400" b="1" dirty="0">
                <a:cs typeface="Calibri"/>
              </a:rPr>
              <a:t>o</a:t>
            </a:r>
            <a:r>
              <a:rPr lang="it-IT" sz="2400" b="1" spc="15" dirty="0">
                <a:cs typeface="Calibri"/>
              </a:rPr>
              <a:t> </a:t>
            </a:r>
            <a:r>
              <a:rPr lang="it-IT" sz="2400" b="1" spc="-75" dirty="0">
                <a:cs typeface="Calibri"/>
              </a:rPr>
              <a:t>e</a:t>
            </a:r>
            <a:r>
              <a:rPr lang="it-IT" sz="2400" b="1" dirty="0">
                <a:cs typeface="Calibri"/>
              </a:rPr>
              <a:t>x</a:t>
            </a:r>
            <a:r>
              <a:rPr lang="it-IT" sz="2400" b="1" spc="20" dirty="0">
                <a:cs typeface="Calibri"/>
              </a:rPr>
              <a:t> </a:t>
            </a:r>
            <a:r>
              <a:rPr lang="it-IT" sz="2400" b="1" spc="-10" dirty="0">
                <a:cs typeface="Calibri"/>
              </a:rPr>
              <a:t>a</a:t>
            </a:r>
            <a:r>
              <a:rPr lang="it-IT" sz="2400" b="1" spc="-20" dirty="0">
                <a:cs typeface="Calibri"/>
              </a:rPr>
              <a:t>r</a:t>
            </a:r>
            <a:r>
              <a:rPr lang="it-IT" sz="2400" b="1" dirty="0">
                <a:cs typeface="Calibri"/>
              </a:rPr>
              <a:t>t</a:t>
            </a:r>
            <a:r>
              <a:rPr lang="it-IT" sz="2400" b="1" spc="-10" dirty="0">
                <a:cs typeface="Calibri"/>
              </a:rPr>
              <a:t> </a:t>
            </a:r>
            <a:r>
              <a:rPr lang="it-IT" sz="2400" b="1" dirty="0">
                <a:cs typeface="Calibri"/>
              </a:rPr>
              <a:t>8</a:t>
            </a:r>
            <a:r>
              <a:rPr lang="it-IT" sz="2400" b="1" spc="5" dirty="0">
                <a:cs typeface="Calibri"/>
              </a:rPr>
              <a:t> </a:t>
            </a:r>
            <a:r>
              <a:rPr lang="it-IT" sz="2400" b="1" spc="-90" dirty="0" err="1">
                <a:cs typeface="Calibri"/>
              </a:rPr>
              <a:t>D</a:t>
            </a:r>
            <a:r>
              <a:rPr lang="it-IT" sz="2400" b="1" dirty="0" err="1">
                <a:cs typeface="Calibri"/>
              </a:rPr>
              <a:t>.L</a:t>
            </a:r>
            <a:r>
              <a:rPr lang="it-IT" sz="2400" b="1" spc="-5" dirty="0" err="1">
                <a:cs typeface="Calibri"/>
              </a:rPr>
              <a:t>g</a:t>
            </a:r>
            <a:r>
              <a:rPr lang="it-IT" sz="2400" b="1" dirty="0" err="1">
                <a:cs typeface="Calibri"/>
              </a:rPr>
              <a:t>s</a:t>
            </a:r>
            <a:r>
              <a:rPr lang="it-IT" sz="2400" b="1" dirty="0">
                <a:cs typeface="Calibri"/>
              </a:rPr>
              <a:t> </a:t>
            </a:r>
            <a:r>
              <a:rPr lang="it-IT" sz="2400" b="1" spc="-10" dirty="0">
                <a:cs typeface="Calibri"/>
              </a:rPr>
              <a:t>138</a:t>
            </a:r>
            <a:r>
              <a:rPr lang="it-IT" sz="2400" b="1" dirty="0">
                <a:cs typeface="Calibri"/>
              </a:rPr>
              <a:t>/</a:t>
            </a:r>
            <a:r>
              <a:rPr lang="it-IT" sz="2400" b="1" spc="-10" dirty="0">
                <a:cs typeface="Calibri"/>
              </a:rPr>
              <a:t>11 così da essere integralmente deducibile dal reddito d’impresa</a:t>
            </a:r>
            <a:endParaRPr lang="it-IT" sz="2400" dirty="0">
              <a:cs typeface="Calibri"/>
            </a:endParaRPr>
          </a:p>
          <a:p>
            <a:pPr marL="358140" marR="5080" indent="-344170">
              <a:lnSpc>
                <a:spcPct val="100000"/>
              </a:lnSpc>
              <a:buClr>
                <a:srgbClr val="FFFFFF"/>
              </a:buClr>
              <a:buFont typeface="Calibri"/>
              <a:buAutoNum type="arabicParenR"/>
              <a:tabLst>
                <a:tab pos="357505" algn="l"/>
              </a:tabLst>
            </a:pPr>
            <a:r>
              <a:rPr sz="2400" b="1" dirty="0" err="1">
                <a:latin typeface="Calibri"/>
                <a:cs typeface="Calibri"/>
              </a:rPr>
              <a:t>può</a:t>
            </a:r>
            <a:r>
              <a:rPr sz="2400" b="1" spc="-20" dirty="0">
                <a:latin typeface="Calibri"/>
                <a:cs typeface="Calibri"/>
              </a:rPr>
              <a:t> </a:t>
            </a:r>
            <a:r>
              <a:rPr sz="2400" b="1" spc="-5" dirty="0" err="1">
                <a:latin typeface="Calibri"/>
                <a:cs typeface="Calibri"/>
              </a:rPr>
              <a:t>e</a:t>
            </a:r>
            <a:r>
              <a:rPr sz="2400" b="1" dirty="0" err="1">
                <a:latin typeface="Calibri"/>
                <a:cs typeface="Calibri"/>
              </a:rPr>
              <a:t>ss</a:t>
            </a:r>
            <a:r>
              <a:rPr sz="2400" b="1" spc="-5" dirty="0" err="1">
                <a:latin typeface="Calibri"/>
                <a:cs typeface="Calibri"/>
              </a:rPr>
              <a:t>e</a:t>
            </a:r>
            <a:r>
              <a:rPr sz="2400" b="1" spc="-65" dirty="0" err="1">
                <a:latin typeface="Calibri"/>
                <a:cs typeface="Calibri"/>
              </a:rPr>
              <a:t>r</a:t>
            </a:r>
            <a:r>
              <a:rPr sz="2400" b="1" dirty="0" err="1">
                <a:latin typeface="Calibri"/>
                <a:cs typeface="Calibri"/>
              </a:rPr>
              <a:t>e</a:t>
            </a:r>
            <a:r>
              <a:rPr sz="2400" b="1" dirty="0">
                <a:latin typeface="Calibri"/>
                <a:cs typeface="Calibri"/>
              </a:rPr>
              <a:t> </a:t>
            </a:r>
            <a:r>
              <a:rPr lang="it-IT" sz="2400" b="1" dirty="0">
                <a:latin typeface="Calibri"/>
                <a:cs typeface="Calibri"/>
              </a:rPr>
              <a:t>convertito in </a:t>
            </a:r>
            <a:r>
              <a:rPr sz="2400" b="1" dirty="0" err="1">
                <a:latin typeface="Calibri"/>
                <a:cs typeface="Calibri"/>
              </a:rPr>
              <a:t>p</a:t>
            </a:r>
            <a:r>
              <a:rPr sz="2400" b="1" spc="-65" dirty="0" err="1">
                <a:latin typeface="Calibri"/>
                <a:cs typeface="Calibri"/>
              </a:rPr>
              <a:t>r</a:t>
            </a:r>
            <a:r>
              <a:rPr sz="2400" b="1" spc="-5" dirty="0" err="1">
                <a:latin typeface="Calibri"/>
                <a:cs typeface="Calibri"/>
              </a:rPr>
              <a:t>e</a:t>
            </a:r>
            <a:r>
              <a:rPr sz="2400" b="1" spc="-15" dirty="0" err="1">
                <a:latin typeface="Calibri"/>
                <a:cs typeface="Calibri"/>
              </a:rPr>
              <a:t>mi</a:t>
            </a:r>
            <a:r>
              <a:rPr sz="2400" b="1" spc="-60" dirty="0" err="1">
                <a:latin typeface="Calibri"/>
                <a:cs typeface="Calibri"/>
              </a:rPr>
              <a:t>o</a:t>
            </a:r>
            <a:r>
              <a:rPr lang="it-IT" sz="2400" b="1" dirty="0">
                <a:latin typeface="Calibri"/>
                <a:cs typeface="Calibri"/>
              </a:rPr>
              <a:t> </a:t>
            </a:r>
            <a:r>
              <a:rPr lang="it-IT" sz="2400" b="1" dirty="0" err="1">
                <a:latin typeface="Calibri"/>
                <a:cs typeface="Calibri"/>
              </a:rPr>
              <a:t>cosicchè</a:t>
            </a:r>
            <a:r>
              <a:rPr lang="it-IT" sz="2400" b="1" dirty="0">
                <a:latin typeface="Calibri"/>
                <a:cs typeface="Calibri"/>
              </a:rPr>
              <a:t> </a:t>
            </a:r>
            <a:r>
              <a:rPr sz="2400" b="1" spc="-15" dirty="0">
                <a:latin typeface="Calibri"/>
                <a:cs typeface="Calibri"/>
              </a:rPr>
              <a:t>l</a:t>
            </a:r>
            <a:r>
              <a:rPr sz="2400" b="1" dirty="0">
                <a:latin typeface="Calibri"/>
                <a:cs typeface="Calibri"/>
              </a:rPr>
              <a:t>e</a:t>
            </a:r>
            <a:r>
              <a:rPr sz="2400" b="1" spc="15" dirty="0">
                <a:latin typeface="Calibri"/>
                <a:cs typeface="Calibri"/>
              </a:rPr>
              <a:t> </a:t>
            </a:r>
            <a:r>
              <a:rPr sz="2400" b="1" spc="-15" dirty="0">
                <a:latin typeface="Calibri"/>
                <a:cs typeface="Calibri"/>
              </a:rPr>
              <a:t>ci</a:t>
            </a:r>
            <a:r>
              <a:rPr sz="2400" b="1" dirty="0">
                <a:latin typeface="Calibri"/>
                <a:cs typeface="Calibri"/>
              </a:rPr>
              <a:t>f</a:t>
            </a:r>
            <a:r>
              <a:rPr sz="2400" b="1" spc="-65" dirty="0">
                <a:latin typeface="Calibri"/>
                <a:cs typeface="Calibri"/>
              </a:rPr>
              <a:t>r</a:t>
            </a:r>
            <a:r>
              <a:rPr sz="2400" b="1" dirty="0">
                <a:latin typeface="Calibri"/>
                <a:cs typeface="Calibri"/>
              </a:rPr>
              <a:t>e</a:t>
            </a:r>
            <a:r>
              <a:rPr sz="2400" b="1" spc="15" dirty="0">
                <a:latin typeface="Calibri"/>
                <a:cs typeface="Calibri"/>
              </a:rPr>
              <a:t> </a:t>
            </a:r>
            <a:r>
              <a:rPr sz="2400" b="1" spc="-15" dirty="0">
                <a:latin typeface="Calibri"/>
                <a:cs typeface="Calibri"/>
              </a:rPr>
              <a:t>m</a:t>
            </a:r>
            <a:r>
              <a:rPr sz="2400" b="1" spc="-5" dirty="0">
                <a:latin typeface="Calibri"/>
                <a:cs typeface="Calibri"/>
              </a:rPr>
              <a:t>e</a:t>
            </a:r>
            <a:r>
              <a:rPr sz="2400" b="1" dirty="0">
                <a:latin typeface="Calibri"/>
                <a:cs typeface="Calibri"/>
              </a:rPr>
              <a:t>sse</a:t>
            </a:r>
            <a:r>
              <a:rPr sz="2400" b="1" spc="-20" dirty="0">
                <a:latin typeface="Calibri"/>
                <a:cs typeface="Calibri"/>
              </a:rPr>
              <a:t> </a:t>
            </a:r>
            <a:r>
              <a:rPr sz="2400" b="1" dirty="0">
                <a:latin typeface="Calibri"/>
                <a:cs typeface="Calibri"/>
              </a:rPr>
              <a:t>a</a:t>
            </a:r>
            <a:r>
              <a:rPr sz="2400" b="1" spc="-5" dirty="0">
                <a:latin typeface="Calibri"/>
                <a:cs typeface="Calibri"/>
              </a:rPr>
              <a:t> </a:t>
            </a:r>
            <a:r>
              <a:rPr sz="2400" b="1" dirty="0">
                <a:latin typeface="Calibri"/>
                <a:cs typeface="Calibri"/>
              </a:rPr>
              <a:t>d</a:t>
            </a:r>
            <a:r>
              <a:rPr sz="2400" b="1" spc="-15" dirty="0">
                <a:latin typeface="Calibri"/>
                <a:cs typeface="Calibri"/>
              </a:rPr>
              <a:t>i</a:t>
            </a:r>
            <a:r>
              <a:rPr sz="2400" b="1" dirty="0">
                <a:latin typeface="Calibri"/>
                <a:cs typeface="Calibri"/>
              </a:rPr>
              <a:t>spos</a:t>
            </a:r>
            <a:r>
              <a:rPr sz="2400" b="1" spc="-5" dirty="0">
                <a:latin typeface="Calibri"/>
                <a:cs typeface="Calibri"/>
              </a:rPr>
              <a:t>iz</a:t>
            </a:r>
            <a:r>
              <a:rPr sz="2400" b="1" spc="-15" dirty="0">
                <a:latin typeface="Calibri"/>
                <a:cs typeface="Calibri"/>
              </a:rPr>
              <a:t>i</a:t>
            </a:r>
            <a:r>
              <a:rPr sz="2400" b="1" dirty="0">
                <a:latin typeface="Calibri"/>
                <a:cs typeface="Calibri"/>
              </a:rPr>
              <a:t>o</a:t>
            </a:r>
            <a:r>
              <a:rPr sz="2400" b="1" spc="-10" dirty="0">
                <a:latin typeface="Calibri"/>
                <a:cs typeface="Calibri"/>
              </a:rPr>
              <a:t>n</a:t>
            </a:r>
            <a:r>
              <a:rPr sz="2400" b="1" dirty="0">
                <a:latin typeface="Calibri"/>
                <a:cs typeface="Calibri"/>
              </a:rPr>
              <a:t>e</a:t>
            </a:r>
            <a:r>
              <a:rPr sz="2400" b="1" spc="-35" dirty="0">
                <a:latin typeface="Calibri"/>
                <a:cs typeface="Calibri"/>
              </a:rPr>
              <a:t> </a:t>
            </a:r>
            <a:r>
              <a:rPr sz="2400" b="1" dirty="0">
                <a:latin typeface="Calibri"/>
                <a:cs typeface="Calibri"/>
              </a:rPr>
              <a:t>da</a:t>
            </a:r>
            <a:r>
              <a:rPr sz="2400" b="1" spc="10" dirty="0">
                <a:latin typeface="Calibri"/>
                <a:cs typeface="Calibri"/>
              </a:rPr>
              <a:t> </a:t>
            </a:r>
            <a:r>
              <a:rPr sz="2400" b="1" dirty="0">
                <a:latin typeface="Calibri"/>
                <a:cs typeface="Calibri"/>
              </a:rPr>
              <a:t>p</a:t>
            </a:r>
            <a:r>
              <a:rPr sz="2400" b="1" spc="-10" dirty="0">
                <a:latin typeface="Calibri"/>
                <a:cs typeface="Calibri"/>
              </a:rPr>
              <a:t>a</a:t>
            </a:r>
            <a:r>
              <a:rPr sz="2400" b="1" spc="-20" dirty="0">
                <a:latin typeface="Calibri"/>
                <a:cs typeface="Calibri"/>
              </a:rPr>
              <a:t>r</a:t>
            </a:r>
            <a:r>
              <a:rPr sz="2400" b="1" spc="-60" dirty="0">
                <a:latin typeface="Calibri"/>
                <a:cs typeface="Calibri"/>
              </a:rPr>
              <a:t>t</a:t>
            </a:r>
            <a:r>
              <a:rPr sz="2400" b="1" dirty="0">
                <a:latin typeface="Calibri"/>
                <a:cs typeface="Calibri"/>
              </a:rPr>
              <a:t>e d</a:t>
            </a:r>
            <a:r>
              <a:rPr sz="2400" b="1" spc="-5" dirty="0">
                <a:latin typeface="Calibri"/>
                <a:cs typeface="Calibri"/>
              </a:rPr>
              <a:t>e</a:t>
            </a:r>
            <a:r>
              <a:rPr sz="2400" b="1" dirty="0">
                <a:latin typeface="Calibri"/>
                <a:cs typeface="Calibri"/>
              </a:rPr>
              <a:t>l</a:t>
            </a:r>
            <a:r>
              <a:rPr sz="2400" b="1" spc="-10" dirty="0">
                <a:latin typeface="Calibri"/>
                <a:cs typeface="Calibri"/>
              </a:rPr>
              <a:t> </a:t>
            </a:r>
            <a:r>
              <a:rPr sz="2400" b="1" dirty="0">
                <a:latin typeface="Calibri"/>
                <a:cs typeface="Calibri"/>
              </a:rPr>
              <a:t>d</a:t>
            </a:r>
            <a:r>
              <a:rPr sz="2400" b="1" spc="-45" dirty="0">
                <a:latin typeface="Calibri"/>
                <a:cs typeface="Calibri"/>
              </a:rPr>
              <a:t>a</a:t>
            </a:r>
            <a:r>
              <a:rPr sz="2400" b="1" spc="-50" dirty="0">
                <a:latin typeface="Calibri"/>
                <a:cs typeface="Calibri"/>
              </a:rPr>
              <a:t>t</a:t>
            </a:r>
            <a:r>
              <a:rPr sz="2400" b="1" dirty="0">
                <a:latin typeface="Calibri"/>
                <a:cs typeface="Calibri"/>
              </a:rPr>
              <a:t>o</a:t>
            </a:r>
            <a:r>
              <a:rPr sz="2400" b="1" spc="-65" dirty="0">
                <a:latin typeface="Calibri"/>
                <a:cs typeface="Calibri"/>
              </a:rPr>
              <a:t>r</a:t>
            </a:r>
            <a:r>
              <a:rPr sz="2400" b="1" dirty="0">
                <a:latin typeface="Calibri"/>
                <a:cs typeface="Calibri"/>
              </a:rPr>
              <a:t>e</a:t>
            </a:r>
            <a:r>
              <a:rPr sz="2400" b="1" spc="-10" dirty="0">
                <a:latin typeface="Calibri"/>
                <a:cs typeface="Calibri"/>
              </a:rPr>
              <a:t> </a:t>
            </a:r>
            <a:r>
              <a:rPr sz="2400" b="1" dirty="0">
                <a:latin typeface="Calibri"/>
                <a:cs typeface="Calibri"/>
              </a:rPr>
              <a:t>di </a:t>
            </a:r>
            <a:r>
              <a:rPr sz="2400" b="1" spc="-15" dirty="0">
                <a:latin typeface="Calibri"/>
                <a:cs typeface="Calibri"/>
              </a:rPr>
              <a:t>l</a:t>
            </a:r>
            <a:r>
              <a:rPr sz="2400" b="1" spc="-55" dirty="0">
                <a:latin typeface="Calibri"/>
                <a:cs typeface="Calibri"/>
              </a:rPr>
              <a:t>a</a:t>
            </a:r>
            <a:r>
              <a:rPr sz="2400" b="1" spc="-50" dirty="0">
                <a:latin typeface="Calibri"/>
                <a:cs typeface="Calibri"/>
              </a:rPr>
              <a:t>v</a:t>
            </a:r>
            <a:r>
              <a:rPr sz="2400" b="1" dirty="0">
                <a:latin typeface="Calibri"/>
                <a:cs typeface="Calibri"/>
              </a:rPr>
              <a:t>o</a:t>
            </a:r>
            <a:r>
              <a:rPr sz="2400" b="1" spc="-65" dirty="0">
                <a:latin typeface="Calibri"/>
                <a:cs typeface="Calibri"/>
              </a:rPr>
              <a:t>r</a:t>
            </a:r>
            <a:r>
              <a:rPr sz="2400" b="1" dirty="0">
                <a:latin typeface="Calibri"/>
                <a:cs typeface="Calibri"/>
              </a:rPr>
              <a:t>o</a:t>
            </a:r>
            <a:r>
              <a:rPr sz="2400" b="1" spc="30" dirty="0">
                <a:latin typeface="Calibri"/>
                <a:cs typeface="Calibri"/>
              </a:rPr>
              <a:t> </a:t>
            </a:r>
            <a:r>
              <a:rPr sz="2400" b="1" dirty="0">
                <a:latin typeface="Calibri"/>
                <a:cs typeface="Calibri"/>
              </a:rPr>
              <a:t>p</a:t>
            </a:r>
            <a:r>
              <a:rPr sz="2400" b="1" spc="-5" dirty="0">
                <a:latin typeface="Calibri"/>
                <a:cs typeface="Calibri"/>
              </a:rPr>
              <a:t>e</a:t>
            </a:r>
            <a:r>
              <a:rPr sz="2400" b="1" dirty="0">
                <a:latin typeface="Calibri"/>
                <a:cs typeface="Calibri"/>
              </a:rPr>
              <a:t>r</a:t>
            </a:r>
            <a:r>
              <a:rPr sz="2400" b="1" spc="-15" dirty="0">
                <a:latin typeface="Calibri"/>
                <a:cs typeface="Calibri"/>
              </a:rPr>
              <a:t> i</a:t>
            </a:r>
            <a:r>
              <a:rPr sz="2400" b="1" dirty="0">
                <a:latin typeface="Calibri"/>
                <a:cs typeface="Calibri"/>
              </a:rPr>
              <a:t>l</a:t>
            </a:r>
            <a:r>
              <a:rPr sz="2400" b="1" spc="5" dirty="0">
                <a:latin typeface="Calibri"/>
                <a:cs typeface="Calibri"/>
              </a:rPr>
              <a:t> </a:t>
            </a:r>
            <a:r>
              <a:rPr sz="2400" b="1" dirty="0">
                <a:latin typeface="Calibri"/>
                <a:cs typeface="Calibri"/>
              </a:rPr>
              <a:t>p</a:t>
            </a:r>
            <a:r>
              <a:rPr sz="2400" b="1" spc="-15" dirty="0">
                <a:latin typeface="Calibri"/>
                <a:cs typeface="Calibri"/>
              </a:rPr>
              <a:t>i</a:t>
            </a:r>
            <a:r>
              <a:rPr sz="2400" b="1" spc="-10" dirty="0">
                <a:latin typeface="Calibri"/>
                <a:cs typeface="Calibri"/>
              </a:rPr>
              <a:t>a</a:t>
            </a:r>
            <a:r>
              <a:rPr sz="2400" b="1" dirty="0">
                <a:latin typeface="Calibri"/>
                <a:cs typeface="Calibri"/>
              </a:rPr>
              <a:t>no</a:t>
            </a:r>
            <a:r>
              <a:rPr sz="2400" b="1" spc="-5" dirty="0">
                <a:latin typeface="Calibri"/>
                <a:cs typeface="Calibri"/>
              </a:rPr>
              <a:t> </a:t>
            </a:r>
            <a:r>
              <a:rPr sz="2400" b="1" dirty="0">
                <a:latin typeface="Calibri"/>
                <a:cs typeface="Calibri"/>
              </a:rPr>
              <a:t>di </a:t>
            </a:r>
            <a:r>
              <a:rPr sz="2400" b="1" spc="-55" dirty="0">
                <a:latin typeface="Calibri"/>
                <a:cs typeface="Calibri"/>
              </a:rPr>
              <a:t>w</a:t>
            </a:r>
            <a:r>
              <a:rPr sz="2400" b="1" spc="-5" dirty="0">
                <a:latin typeface="Calibri"/>
                <a:cs typeface="Calibri"/>
              </a:rPr>
              <a:t>e</a:t>
            </a:r>
            <a:r>
              <a:rPr sz="2400" b="1" spc="-15" dirty="0">
                <a:latin typeface="Calibri"/>
                <a:cs typeface="Calibri"/>
              </a:rPr>
              <a:t>l</a:t>
            </a:r>
            <a:r>
              <a:rPr sz="2400" b="1" spc="-75" dirty="0">
                <a:latin typeface="Calibri"/>
                <a:cs typeface="Calibri"/>
              </a:rPr>
              <a:t>f</a:t>
            </a:r>
            <a:r>
              <a:rPr sz="2400" b="1" spc="-10" dirty="0">
                <a:latin typeface="Calibri"/>
                <a:cs typeface="Calibri"/>
              </a:rPr>
              <a:t>a</a:t>
            </a:r>
            <a:r>
              <a:rPr sz="2400" b="1" spc="-65" dirty="0">
                <a:latin typeface="Calibri"/>
                <a:cs typeface="Calibri"/>
              </a:rPr>
              <a:t>r</a:t>
            </a:r>
            <a:r>
              <a:rPr sz="2400" b="1" dirty="0">
                <a:latin typeface="Calibri"/>
                <a:cs typeface="Calibri"/>
              </a:rPr>
              <a:t>e</a:t>
            </a:r>
            <a:r>
              <a:rPr sz="2400" b="1" spc="15" dirty="0">
                <a:latin typeface="Calibri"/>
                <a:cs typeface="Calibri"/>
              </a:rPr>
              <a:t> </a:t>
            </a:r>
            <a:r>
              <a:rPr sz="2400" b="1" dirty="0" err="1">
                <a:latin typeface="Calibri"/>
                <a:cs typeface="Calibri"/>
              </a:rPr>
              <a:t>possono</a:t>
            </a:r>
            <a:r>
              <a:rPr sz="2400" b="1" spc="-30" dirty="0">
                <a:latin typeface="Calibri"/>
                <a:cs typeface="Calibri"/>
              </a:rPr>
              <a:t> </a:t>
            </a:r>
            <a:r>
              <a:rPr sz="2400" b="1" spc="-5" dirty="0" err="1">
                <a:latin typeface="Calibri"/>
                <a:cs typeface="Calibri"/>
              </a:rPr>
              <a:t>e</a:t>
            </a:r>
            <a:r>
              <a:rPr sz="2400" b="1" dirty="0" err="1">
                <a:latin typeface="Calibri"/>
                <a:cs typeface="Calibri"/>
              </a:rPr>
              <a:t>ss</a:t>
            </a:r>
            <a:r>
              <a:rPr sz="2400" b="1" spc="-5" dirty="0" err="1">
                <a:latin typeface="Calibri"/>
                <a:cs typeface="Calibri"/>
              </a:rPr>
              <a:t>e</a:t>
            </a:r>
            <a:r>
              <a:rPr sz="2400" b="1" spc="-65" dirty="0" err="1">
                <a:latin typeface="Calibri"/>
                <a:cs typeface="Calibri"/>
              </a:rPr>
              <a:t>r</a:t>
            </a:r>
            <a:r>
              <a:rPr sz="2400" b="1" dirty="0" err="1">
                <a:latin typeface="Calibri"/>
                <a:cs typeface="Calibri"/>
              </a:rPr>
              <a:t>e</a:t>
            </a:r>
            <a:r>
              <a:rPr sz="2400" b="1" spc="-20" dirty="0">
                <a:latin typeface="Calibri"/>
                <a:cs typeface="Calibri"/>
              </a:rPr>
              <a:t> </a:t>
            </a:r>
            <a:r>
              <a:rPr sz="2400" b="1" spc="-50" dirty="0">
                <a:latin typeface="Calibri"/>
                <a:cs typeface="Calibri"/>
              </a:rPr>
              <a:t>c</a:t>
            </a:r>
            <a:r>
              <a:rPr sz="2400" b="1" dirty="0">
                <a:latin typeface="Calibri"/>
                <a:cs typeface="Calibri"/>
              </a:rPr>
              <a:t>o</a:t>
            </a:r>
            <a:r>
              <a:rPr sz="2400" b="1" spc="-45" dirty="0">
                <a:latin typeface="Calibri"/>
                <a:cs typeface="Calibri"/>
              </a:rPr>
              <a:t>n</a:t>
            </a:r>
            <a:r>
              <a:rPr sz="2400" b="1" spc="-40" dirty="0">
                <a:latin typeface="Calibri"/>
                <a:cs typeface="Calibri"/>
              </a:rPr>
              <a:t>v</a:t>
            </a:r>
            <a:r>
              <a:rPr sz="2400" b="1" spc="-5" dirty="0">
                <a:latin typeface="Calibri"/>
                <a:cs typeface="Calibri"/>
              </a:rPr>
              <a:t>e</a:t>
            </a:r>
            <a:r>
              <a:rPr sz="2400" b="1" spc="-20" dirty="0">
                <a:latin typeface="Calibri"/>
                <a:cs typeface="Calibri"/>
              </a:rPr>
              <a:t>r</a:t>
            </a:r>
            <a:r>
              <a:rPr sz="2400" b="1" spc="-10" dirty="0">
                <a:latin typeface="Calibri"/>
                <a:cs typeface="Calibri"/>
              </a:rPr>
              <a:t>t</a:t>
            </a:r>
            <a:r>
              <a:rPr sz="2400" b="1" spc="-15" dirty="0">
                <a:latin typeface="Calibri"/>
                <a:cs typeface="Calibri"/>
              </a:rPr>
              <a:t>i</a:t>
            </a:r>
            <a:r>
              <a:rPr sz="2400" b="1" spc="-60" dirty="0">
                <a:latin typeface="Calibri"/>
                <a:cs typeface="Calibri"/>
              </a:rPr>
              <a:t>t</a:t>
            </a:r>
            <a:r>
              <a:rPr sz="2400" b="1" dirty="0">
                <a:latin typeface="Calibri"/>
                <a:cs typeface="Calibri"/>
              </a:rPr>
              <a:t>e</a:t>
            </a:r>
            <a:r>
              <a:rPr sz="2400" b="1" spc="-20" dirty="0">
                <a:latin typeface="Calibri"/>
                <a:cs typeface="Calibri"/>
              </a:rPr>
              <a:t> </a:t>
            </a:r>
            <a:r>
              <a:rPr sz="2400" b="1" spc="-15" dirty="0">
                <a:latin typeface="Calibri"/>
                <a:cs typeface="Calibri"/>
              </a:rPr>
              <a:t>i</a:t>
            </a:r>
            <a:r>
              <a:rPr sz="2400" b="1" dirty="0">
                <a:latin typeface="Calibri"/>
                <a:cs typeface="Calibri"/>
              </a:rPr>
              <a:t>n</a:t>
            </a:r>
            <a:r>
              <a:rPr sz="2400" b="1" spc="5" dirty="0">
                <a:latin typeface="Calibri"/>
                <a:cs typeface="Calibri"/>
              </a:rPr>
              <a:t> </a:t>
            </a:r>
            <a:r>
              <a:rPr sz="2400" b="1" dirty="0">
                <a:latin typeface="Calibri"/>
                <a:cs typeface="Calibri"/>
              </a:rPr>
              <a:t>d</a:t>
            </a:r>
            <a:r>
              <a:rPr sz="2400" b="1" spc="-5" dirty="0">
                <a:latin typeface="Calibri"/>
                <a:cs typeface="Calibri"/>
              </a:rPr>
              <a:t>e</a:t>
            </a:r>
            <a:r>
              <a:rPr sz="2400" b="1" dirty="0">
                <a:latin typeface="Calibri"/>
                <a:cs typeface="Calibri"/>
              </a:rPr>
              <a:t>n</a:t>
            </a:r>
            <a:r>
              <a:rPr sz="2400" b="1" spc="-10" dirty="0">
                <a:latin typeface="Calibri"/>
                <a:cs typeface="Calibri"/>
              </a:rPr>
              <a:t>a</a:t>
            </a:r>
            <a:r>
              <a:rPr sz="2400" b="1" spc="-65" dirty="0">
                <a:latin typeface="Calibri"/>
                <a:cs typeface="Calibri"/>
              </a:rPr>
              <a:t>r</a:t>
            </a:r>
            <a:r>
              <a:rPr sz="2400" b="1" dirty="0">
                <a:latin typeface="Calibri"/>
                <a:cs typeface="Calibri"/>
              </a:rPr>
              <a:t>o </a:t>
            </a:r>
            <a:r>
              <a:rPr sz="2400" b="1" spc="-5" dirty="0">
                <a:latin typeface="Calibri"/>
                <a:cs typeface="Calibri"/>
              </a:rPr>
              <a:t>e</a:t>
            </a:r>
            <a:r>
              <a:rPr sz="2400" b="1" spc="-65" dirty="0">
                <a:latin typeface="Calibri"/>
                <a:cs typeface="Calibri"/>
              </a:rPr>
              <a:t>r</a:t>
            </a:r>
            <a:r>
              <a:rPr sz="2400" b="1" dirty="0">
                <a:latin typeface="Calibri"/>
                <a:cs typeface="Calibri"/>
              </a:rPr>
              <a:t>o</a:t>
            </a:r>
            <a:r>
              <a:rPr sz="2400" b="1" spc="-90" dirty="0">
                <a:latin typeface="Calibri"/>
                <a:cs typeface="Calibri"/>
              </a:rPr>
              <a:t>g</a:t>
            </a:r>
            <a:r>
              <a:rPr sz="2400" b="1" spc="-45" dirty="0">
                <a:latin typeface="Calibri"/>
                <a:cs typeface="Calibri"/>
              </a:rPr>
              <a:t>a</a:t>
            </a:r>
            <a:r>
              <a:rPr sz="2400" b="1" spc="-50" dirty="0">
                <a:latin typeface="Calibri"/>
                <a:cs typeface="Calibri"/>
              </a:rPr>
              <a:t>t</a:t>
            </a:r>
            <a:r>
              <a:rPr sz="2400" b="1" dirty="0">
                <a:latin typeface="Calibri"/>
                <a:cs typeface="Calibri"/>
              </a:rPr>
              <a:t>o</a:t>
            </a:r>
            <a:r>
              <a:rPr sz="2400" b="1" spc="-30" dirty="0">
                <a:latin typeface="Calibri"/>
                <a:cs typeface="Calibri"/>
              </a:rPr>
              <a:t> </a:t>
            </a:r>
            <a:r>
              <a:rPr sz="2400" b="1" spc="-10" dirty="0" err="1">
                <a:latin typeface="Calibri"/>
                <a:cs typeface="Calibri"/>
              </a:rPr>
              <a:t>a</a:t>
            </a:r>
            <a:r>
              <a:rPr sz="2400" b="1" dirty="0" err="1">
                <a:latin typeface="Calibri"/>
                <a:cs typeface="Calibri"/>
              </a:rPr>
              <a:t>i</a:t>
            </a:r>
            <a:r>
              <a:rPr sz="2400" b="1" spc="50" dirty="0">
                <a:latin typeface="Calibri"/>
                <a:cs typeface="Calibri"/>
              </a:rPr>
              <a:t> </a:t>
            </a:r>
            <a:r>
              <a:rPr sz="2400" b="1" dirty="0" err="1">
                <a:latin typeface="Calibri"/>
                <a:cs typeface="Calibri"/>
              </a:rPr>
              <a:t>d</a:t>
            </a:r>
            <a:r>
              <a:rPr sz="2400" b="1" spc="-15" dirty="0" err="1">
                <a:latin typeface="Calibri"/>
                <a:cs typeface="Calibri"/>
              </a:rPr>
              <a:t>i</a:t>
            </a:r>
            <a:r>
              <a:rPr sz="2400" b="1" dirty="0" err="1">
                <a:latin typeface="Calibri"/>
                <a:cs typeface="Calibri"/>
              </a:rPr>
              <a:t>p</a:t>
            </a:r>
            <a:r>
              <a:rPr sz="2400" b="1" spc="-5" dirty="0" err="1">
                <a:latin typeface="Calibri"/>
                <a:cs typeface="Calibri"/>
              </a:rPr>
              <a:t>e</a:t>
            </a:r>
            <a:r>
              <a:rPr sz="2400" b="1" dirty="0" err="1">
                <a:latin typeface="Calibri"/>
                <a:cs typeface="Calibri"/>
              </a:rPr>
              <a:t>nd</a:t>
            </a:r>
            <a:r>
              <a:rPr sz="2400" b="1" spc="-5" dirty="0" err="1">
                <a:latin typeface="Calibri"/>
                <a:cs typeface="Calibri"/>
              </a:rPr>
              <a:t>e</a:t>
            </a:r>
            <a:r>
              <a:rPr sz="2400" b="1" spc="-35" dirty="0" err="1">
                <a:latin typeface="Calibri"/>
                <a:cs typeface="Calibri"/>
              </a:rPr>
              <a:t>n</a:t>
            </a:r>
            <a:r>
              <a:rPr sz="2400" b="1" spc="-15" dirty="0" err="1">
                <a:latin typeface="Calibri"/>
                <a:cs typeface="Calibri"/>
              </a:rPr>
              <a:t>t</a:t>
            </a:r>
            <a:r>
              <a:rPr sz="2400" b="1" dirty="0" err="1">
                <a:latin typeface="Calibri"/>
                <a:cs typeface="Calibri"/>
              </a:rPr>
              <a:t>i</a:t>
            </a:r>
            <a:r>
              <a:rPr lang="it-IT" sz="2400" b="1" dirty="0">
                <a:latin typeface="Calibri"/>
                <a:cs typeface="Calibri"/>
              </a:rPr>
              <a:t> &gt; ci sono dei limiti determinati dalle regole sulla detassazione</a:t>
            </a:r>
            <a:endParaRPr sz="2400" dirty="0">
              <a:latin typeface="Calibri"/>
              <a:cs typeface="Calibri"/>
            </a:endParaRPr>
          </a:p>
          <a:p>
            <a:pPr marL="361315" marR="426720" indent="-343535">
              <a:lnSpc>
                <a:spcPct val="100000"/>
              </a:lnSpc>
              <a:buClr>
                <a:srgbClr val="FFFFFF"/>
              </a:buClr>
              <a:buFont typeface="Calibri"/>
              <a:buAutoNum type="arabicParenR"/>
              <a:tabLst>
                <a:tab pos="360680" algn="l"/>
              </a:tabLst>
            </a:pPr>
            <a:r>
              <a:rPr lang="it-IT" sz="2400" b="1" spc="5" dirty="0">
                <a:latin typeface="Calibri"/>
                <a:cs typeface="Calibri"/>
              </a:rPr>
              <a:t>i</a:t>
            </a:r>
            <a:r>
              <a:rPr sz="2400" b="1" dirty="0">
                <a:latin typeface="Calibri"/>
                <a:cs typeface="Calibri"/>
              </a:rPr>
              <a:t>l</a:t>
            </a:r>
            <a:r>
              <a:rPr sz="2400" b="1" spc="-45" dirty="0">
                <a:latin typeface="Calibri"/>
                <a:cs typeface="Calibri"/>
              </a:rPr>
              <a:t> </a:t>
            </a:r>
            <a:r>
              <a:rPr sz="2400" b="1" dirty="0">
                <a:latin typeface="Calibri"/>
                <a:cs typeface="Calibri"/>
              </a:rPr>
              <a:t>p</a:t>
            </a:r>
            <a:r>
              <a:rPr sz="2400" b="1" spc="-15" dirty="0">
                <a:latin typeface="Calibri"/>
                <a:cs typeface="Calibri"/>
              </a:rPr>
              <a:t>i</a:t>
            </a:r>
            <a:r>
              <a:rPr sz="2400" b="1" spc="-10" dirty="0">
                <a:latin typeface="Calibri"/>
                <a:cs typeface="Calibri"/>
              </a:rPr>
              <a:t>a</a:t>
            </a:r>
            <a:r>
              <a:rPr sz="2400" b="1" dirty="0">
                <a:latin typeface="Calibri"/>
                <a:cs typeface="Calibri"/>
              </a:rPr>
              <a:t>no</a:t>
            </a:r>
            <a:r>
              <a:rPr sz="2400" b="1" spc="-5" dirty="0">
                <a:latin typeface="Calibri"/>
                <a:cs typeface="Calibri"/>
              </a:rPr>
              <a:t> </a:t>
            </a:r>
            <a:r>
              <a:rPr sz="2400" b="1" dirty="0">
                <a:latin typeface="Calibri"/>
                <a:cs typeface="Calibri"/>
              </a:rPr>
              <a:t>di </a:t>
            </a:r>
            <a:r>
              <a:rPr sz="2400" b="1" spc="-55" dirty="0">
                <a:latin typeface="Calibri"/>
                <a:cs typeface="Calibri"/>
              </a:rPr>
              <a:t>w</a:t>
            </a:r>
            <a:r>
              <a:rPr sz="2400" b="1" spc="-5" dirty="0">
                <a:latin typeface="Calibri"/>
                <a:cs typeface="Calibri"/>
              </a:rPr>
              <a:t>e</a:t>
            </a:r>
            <a:r>
              <a:rPr sz="2400" b="1" spc="-15" dirty="0">
                <a:latin typeface="Calibri"/>
                <a:cs typeface="Calibri"/>
              </a:rPr>
              <a:t>l</a:t>
            </a:r>
            <a:r>
              <a:rPr sz="2400" b="1" spc="-75" dirty="0">
                <a:latin typeface="Calibri"/>
                <a:cs typeface="Calibri"/>
              </a:rPr>
              <a:t>f</a:t>
            </a:r>
            <a:r>
              <a:rPr sz="2400" b="1" spc="-10" dirty="0">
                <a:latin typeface="Calibri"/>
                <a:cs typeface="Calibri"/>
              </a:rPr>
              <a:t>a</a:t>
            </a:r>
            <a:r>
              <a:rPr sz="2400" b="1" spc="-65" dirty="0">
                <a:latin typeface="Calibri"/>
                <a:cs typeface="Calibri"/>
              </a:rPr>
              <a:t>r</a:t>
            </a:r>
            <a:r>
              <a:rPr sz="2400" b="1" dirty="0">
                <a:latin typeface="Calibri"/>
                <a:cs typeface="Calibri"/>
              </a:rPr>
              <a:t>e</a:t>
            </a:r>
            <a:r>
              <a:rPr sz="2400" b="1" spc="25" dirty="0">
                <a:latin typeface="Calibri"/>
                <a:cs typeface="Calibri"/>
              </a:rPr>
              <a:t> </a:t>
            </a:r>
            <a:r>
              <a:rPr sz="2400" b="1" dirty="0" err="1">
                <a:latin typeface="Calibri"/>
                <a:cs typeface="Calibri"/>
              </a:rPr>
              <a:t>può</a:t>
            </a:r>
            <a:r>
              <a:rPr sz="2400" b="1" spc="-5" dirty="0">
                <a:latin typeface="Calibri"/>
                <a:cs typeface="Calibri"/>
              </a:rPr>
              <a:t> e</a:t>
            </a:r>
            <a:r>
              <a:rPr sz="2400" b="1" dirty="0">
                <a:latin typeface="Calibri"/>
                <a:cs typeface="Calibri"/>
              </a:rPr>
              <a:t>ss</a:t>
            </a:r>
            <a:r>
              <a:rPr sz="2400" b="1" spc="-5" dirty="0">
                <a:latin typeface="Calibri"/>
                <a:cs typeface="Calibri"/>
              </a:rPr>
              <a:t>e</a:t>
            </a:r>
            <a:r>
              <a:rPr sz="2400" b="1" spc="-65" dirty="0">
                <a:latin typeface="Calibri"/>
                <a:cs typeface="Calibri"/>
              </a:rPr>
              <a:t>r</a:t>
            </a:r>
            <a:r>
              <a:rPr sz="2400" b="1" dirty="0">
                <a:latin typeface="Calibri"/>
                <a:cs typeface="Calibri"/>
              </a:rPr>
              <a:t>e</a:t>
            </a:r>
            <a:r>
              <a:rPr sz="2400" b="1" spc="-20" dirty="0">
                <a:latin typeface="Calibri"/>
                <a:cs typeface="Calibri"/>
              </a:rPr>
              <a:t> </a:t>
            </a:r>
            <a:r>
              <a:rPr sz="2400" b="1" dirty="0">
                <a:latin typeface="Calibri"/>
                <a:cs typeface="Calibri"/>
              </a:rPr>
              <a:t>o</a:t>
            </a:r>
            <a:r>
              <a:rPr sz="2400" b="1" spc="5" dirty="0">
                <a:latin typeface="Calibri"/>
                <a:cs typeface="Calibri"/>
              </a:rPr>
              <a:t>g</a:t>
            </a:r>
            <a:r>
              <a:rPr sz="2400" b="1" spc="-55" dirty="0">
                <a:latin typeface="Calibri"/>
                <a:cs typeface="Calibri"/>
              </a:rPr>
              <a:t>g</a:t>
            </a:r>
            <a:r>
              <a:rPr sz="2400" b="1" spc="-40" dirty="0">
                <a:latin typeface="Calibri"/>
                <a:cs typeface="Calibri"/>
              </a:rPr>
              <a:t>e</a:t>
            </a:r>
            <a:r>
              <a:rPr sz="2400" b="1" spc="-60" dirty="0">
                <a:latin typeface="Calibri"/>
                <a:cs typeface="Calibri"/>
              </a:rPr>
              <a:t>t</a:t>
            </a:r>
            <a:r>
              <a:rPr sz="2400" b="1" spc="-50" dirty="0">
                <a:latin typeface="Calibri"/>
                <a:cs typeface="Calibri"/>
              </a:rPr>
              <a:t>t</a:t>
            </a:r>
            <a:r>
              <a:rPr sz="2400" b="1" dirty="0">
                <a:latin typeface="Calibri"/>
                <a:cs typeface="Calibri"/>
              </a:rPr>
              <a:t>o</a:t>
            </a:r>
            <a:r>
              <a:rPr sz="2400" b="1" spc="5" dirty="0">
                <a:latin typeface="Calibri"/>
                <a:cs typeface="Calibri"/>
              </a:rPr>
              <a:t> </a:t>
            </a:r>
            <a:r>
              <a:rPr sz="2400" b="1" dirty="0">
                <a:latin typeface="Calibri"/>
                <a:cs typeface="Calibri"/>
              </a:rPr>
              <a:t>di</a:t>
            </a:r>
            <a:r>
              <a:rPr sz="2400" b="1" spc="-10" dirty="0">
                <a:latin typeface="Calibri"/>
                <a:cs typeface="Calibri"/>
              </a:rPr>
              <a:t> </a:t>
            </a:r>
            <a:r>
              <a:rPr sz="2400" b="1" dirty="0">
                <a:latin typeface="Calibri"/>
                <a:cs typeface="Calibri"/>
              </a:rPr>
              <a:t>una</a:t>
            </a:r>
            <a:r>
              <a:rPr sz="2400" b="1" spc="-5" dirty="0">
                <a:latin typeface="Calibri"/>
                <a:cs typeface="Calibri"/>
              </a:rPr>
              <a:t> </a:t>
            </a:r>
            <a:r>
              <a:rPr sz="2400" b="1" spc="-50" dirty="0">
                <a:latin typeface="Calibri"/>
                <a:cs typeface="Calibri"/>
              </a:rPr>
              <a:t>c</a:t>
            </a:r>
            <a:r>
              <a:rPr sz="2400" b="1" dirty="0">
                <a:latin typeface="Calibri"/>
                <a:cs typeface="Calibri"/>
              </a:rPr>
              <a:t>o</a:t>
            </a:r>
            <a:r>
              <a:rPr sz="2400" b="1" spc="-35" dirty="0">
                <a:latin typeface="Calibri"/>
                <a:cs typeface="Calibri"/>
              </a:rPr>
              <a:t>n</a:t>
            </a:r>
            <a:r>
              <a:rPr sz="2400" b="1" spc="-15" dirty="0">
                <a:latin typeface="Calibri"/>
                <a:cs typeface="Calibri"/>
              </a:rPr>
              <a:t>t</a:t>
            </a:r>
            <a:r>
              <a:rPr sz="2400" b="1" spc="-105" dirty="0">
                <a:latin typeface="Calibri"/>
                <a:cs typeface="Calibri"/>
              </a:rPr>
              <a:t>r</a:t>
            </a:r>
            <a:r>
              <a:rPr sz="2400" b="1" spc="-45" dirty="0">
                <a:latin typeface="Calibri"/>
                <a:cs typeface="Calibri"/>
              </a:rPr>
              <a:t>a</a:t>
            </a:r>
            <a:r>
              <a:rPr sz="2400" b="1" spc="-60" dirty="0">
                <a:latin typeface="Calibri"/>
                <a:cs typeface="Calibri"/>
              </a:rPr>
              <a:t>tt</a:t>
            </a:r>
            <a:r>
              <a:rPr sz="2400" b="1" spc="-10" dirty="0">
                <a:latin typeface="Calibri"/>
                <a:cs typeface="Calibri"/>
              </a:rPr>
              <a:t>a</a:t>
            </a:r>
            <a:r>
              <a:rPr sz="2400" b="1" spc="-5" dirty="0">
                <a:latin typeface="Calibri"/>
                <a:cs typeface="Calibri"/>
              </a:rPr>
              <a:t>z</a:t>
            </a:r>
            <a:r>
              <a:rPr sz="2400" b="1" spc="-15" dirty="0">
                <a:latin typeface="Calibri"/>
                <a:cs typeface="Calibri"/>
              </a:rPr>
              <a:t>i</a:t>
            </a:r>
            <a:r>
              <a:rPr sz="2400" b="1" dirty="0">
                <a:latin typeface="Calibri"/>
                <a:cs typeface="Calibri"/>
              </a:rPr>
              <a:t>one </a:t>
            </a:r>
            <a:r>
              <a:rPr sz="2400" b="1" spc="-10" dirty="0">
                <a:latin typeface="Calibri"/>
                <a:cs typeface="Calibri"/>
              </a:rPr>
              <a:t>a</a:t>
            </a:r>
            <a:r>
              <a:rPr sz="2400" b="1" spc="-5" dirty="0">
                <a:latin typeface="Calibri"/>
                <a:cs typeface="Calibri"/>
              </a:rPr>
              <a:t>z</a:t>
            </a:r>
            <a:r>
              <a:rPr sz="2400" b="1" spc="-15" dirty="0">
                <a:latin typeface="Calibri"/>
                <a:cs typeface="Calibri"/>
              </a:rPr>
              <a:t>i</a:t>
            </a:r>
            <a:r>
              <a:rPr sz="2400" b="1" spc="-5" dirty="0">
                <a:latin typeface="Calibri"/>
                <a:cs typeface="Calibri"/>
              </a:rPr>
              <a:t>e</a:t>
            </a:r>
            <a:r>
              <a:rPr sz="2400" b="1" dirty="0">
                <a:latin typeface="Calibri"/>
                <a:cs typeface="Calibri"/>
              </a:rPr>
              <a:t>nd</a:t>
            </a:r>
            <a:r>
              <a:rPr sz="2400" b="1" spc="-10" dirty="0">
                <a:latin typeface="Calibri"/>
                <a:cs typeface="Calibri"/>
              </a:rPr>
              <a:t>a</a:t>
            </a:r>
            <a:r>
              <a:rPr sz="2400" b="1" spc="-15" dirty="0">
                <a:latin typeface="Calibri"/>
                <a:cs typeface="Calibri"/>
              </a:rPr>
              <a:t>l</a:t>
            </a:r>
            <a:r>
              <a:rPr sz="2400" b="1" dirty="0">
                <a:latin typeface="Calibri"/>
                <a:cs typeface="Calibri"/>
              </a:rPr>
              <a:t>e </a:t>
            </a:r>
            <a:r>
              <a:rPr sz="2400" b="1" spc="-15" dirty="0" err="1">
                <a:latin typeface="Calibri"/>
                <a:cs typeface="Calibri"/>
              </a:rPr>
              <a:t>c</a:t>
            </a:r>
            <a:r>
              <a:rPr sz="2400" b="1" dirty="0" err="1">
                <a:latin typeface="Calibri"/>
                <a:cs typeface="Calibri"/>
              </a:rPr>
              <a:t>he</a:t>
            </a:r>
            <a:r>
              <a:rPr sz="2400" b="1" spc="25" dirty="0">
                <a:latin typeface="Calibri"/>
                <a:cs typeface="Calibri"/>
              </a:rPr>
              <a:t> </a:t>
            </a:r>
            <a:r>
              <a:rPr sz="2400" b="1" dirty="0" err="1">
                <a:latin typeface="Calibri"/>
                <a:cs typeface="Calibri"/>
              </a:rPr>
              <a:t>p</a:t>
            </a:r>
            <a:r>
              <a:rPr sz="2400" b="1" spc="-65" dirty="0" err="1">
                <a:latin typeface="Calibri"/>
                <a:cs typeface="Calibri"/>
              </a:rPr>
              <a:t>r</a:t>
            </a:r>
            <a:r>
              <a:rPr sz="2400" b="1" spc="-40" dirty="0" err="1">
                <a:latin typeface="Calibri"/>
                <a:cs typeface="Calibri"/>
              </a:rPr>
              <a:t>e</a:t>
            </a:r>
            <a:r>
              <a:rPr sz="2400" b="1" spc="-50" dirty="0" err="1">
                <a:latin typeface="Calibri"/>
                <a:cs typeface="Calibri"/>
              </a:rPr>
              <a:t>v</a:t>
            </a:r>
            <a:r>
              <a:rPr sz="2400" b="1" spc="-5" dirty="0" err="1">
                <a:latin typeface="Calibri"/>
                <a:cs typeface="Calibri"/>
              </a:rPr>
              <a:t>e</a:t>
            </a:r>
            <a:r>
              <a:rPr sz="2400" b="1" dirty="0" err="1">
                <a:latin typeface="Calibri"/>
                <a:cs typeface="Calibri"/>
              </a:rPr>
              <a:t>da</a:t>
            </a:r>
            <a:r>
              <a:rPr lang="it-IT" sz="2400" b="1" dirty="0">
                <a:latin typeface="Calibri"/>
                <a:cs typeface="Calibri"/>
              </a:rPr>
              <a:t> che</a:t>
            </a:r>
            <a:r>
              <a:rPr sz="2400" b="1" spc="-5" dirty="0">
                <a:latin typeface="Calibri"/>
                <a:cs typeface="Calibri"/>
              </a:rPr>
              <a:t> </a:t>
            </a:r>
            <a:r>
              <a:rPr sz="2400" b="1" spc="-60" dirty="0">
                <a:latin typeface="Calibri"/>
                <a:cs typeface="Calibri"/>
              </a:rPr>
              <a:t>t</a:t>
            </a:r>
            <a:r>
              <a:rPr sz="2400" b="1" spc="-10" dirty="0">
                <a:latin typeface="Calibri"/>
                <a:cs typeface="Calibri"/>
              </a:rPr>
              <a:t>a</a:t>
            </a:r>
            <a:r>
              <a:rPr sz="2400" b="1" spc="-15" dirty="0">
                <a:latin typeface="Calibri"/>
                <a:cs typeface="Calibri"/>
              </a:rPr>
              <a:t>l</a:t>
            </a:r>
            <a:r>
              <a:rPr sz="2400" b="1" dirty="0">
                <a:latin typeface="Calibri"/>
                <a:cs typeface="Calibri"/>
              </a:rPr>
              <a:t>e</a:t>
            </a:r>
            <a:r>
              <a:rPr sz="2400" b="1" spc="15" dirty="0">
                <a:latin typeface="Calibri"/>
                <a:cs typeface="Calibri"/>
              </a:rPr>
              <a:t> </a:t>
            </a:r>
            <a:r>
              <a:rPr sz="2400" b="1" dirty="0" err="1">
                <a:latin typeface="Calibri"/>
                <a:cs typeface="Calibri"/>
              </a:rPr>
              <a:t>d</a:t>
            </a:r>
            <a:r>
              <a:rPr sz="2400" b="1" spc="-15" dirty="0" err="1">
                <a:latin typeface="Calibri"/>
                <a:cs typeface="Calibri"/>
              </a:rPr>
              <a:t>i</a:t>
            </a:r>
            <a:r>
              <a:rPr sz="2400" b="1" dirty="0" err="1">
                <a:latin typeface="Calibri"/>
                <a:cs typeface="Calibri"/>
              </a:rPr>
              <a:t>spos</a:t>
            </a:r>
            <a:r>
              <a:rPr sz="2400" b="1" spc="-15" dirty="0" err="1">
                <a:latin typeface="Calibri"/>
                <a:cs typeface="Calibri"/>
              </a:rPr>
              <a:t>iti</a:t>
            </a:r>
            <a:r>
              <a:rPr sz="2400" b="1" spc="-50" dirty="0" err="1">
                <a:latin typeface="Calibri"/>
                <a:cs typeface="Calibri"/>
              </a:rPr>
              <a:t>v</a:t>
            </a:r>
            <a:r>
              <a:rPr sz="2400" b="1" dirty="0" err="1">
                <a:latin typeface="Calibri"/>
                <a:cs typeface="Calibri"/>
              </a:rPr>
              <a:t>o</a:t>
            </a:r>
            <a:r>
              <a:rPr lang="it-IT" sz="2400" b="1" dirty="0">
                <a:latin typeface="Calibri"/>
                <a:cs typeface="Calibri"/>
              </a:rPr>
              <a:t> sia erogato solo al raggiungimento di determinati risultati che il datore promette di REINVESTIRE in welfare</a:t>
            </a:r>
          </a:p>
        </p:txBody>
      </p:sp>
      <p:sp>
        <p:nvSpPr>
          <p:cNvPr id="65" name="Titolo 64"/>
          <p:cNvSpPr>
            <a:spLocks noGrp="1"/>
          </p:cNvSpPr>
          <p:nvPr>
            <p:ph type="title"/>
          </p:nvPr>
        </p:nvSpPr>
        <p:spPr/>
        <p:txBody>
          <a:bodyPr/>
          <a:lstStyle/>
          <a:p>
            <a:r>
              <a:rPr lang="it-IT" dirty="0"/>
              <a:t>Welfare e contrattazione aziendale</a:t>
            </a:r>
          </a:p>
        </p:txBody>
      </p:sp>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it-IT" altLang="it-IT" sz="3454" dirty="0"/>
              <a:t>La convenienza</a:t>
            </a:r>
          </a:p>
        </p:txBody>
      </p:sp>
      <p:sp>
        <p:nvSpPr>
          <p:cNvPr id="4" name="object 15"/>
          <p:cNvSpPr/>
          <p:nvPr/>
        </p:nvSpPr>
        <p:spPr>
          <a:xfrm>
            <a:off x="4143633" y="2318004"/>
            <a:ext cx="5705851" cy="3331047"/>
          </a:xfrm>
          <a:prstGeom prst="rect">
            <a:avLst/>
          </a:prstGeom>
          <a:blipFill>
            <a:blip r:embed="rId2" cstate="print"/>
            <a:stretch>
              <a:fillRect/>
            </a:stretch>
          </a:blipFill>
        </p:spPr>
        <p:txBody>
          <a:bodyPr wrap="square" lIns="0" tIns="0" rIns="0" bIns="0" rtlCol="0"/>
          <a:lstStyle/>
          <a:p>
            <a:endParaRPr dirty="0"/>
          </a:p>
        </p:txBody>
      </p:sp>
      <p:sp>
        <p:nvSpPr>
          <p:cNvPr id="5" name="object 16"/>
          <p:cNvSpPr txBox="1"/>
          <p:nvPr/>
        </p:nvSpPr>
        <p:spPr>
          <a:xfrm>
            <a:off x="1391919" y="2330450"/>
            <a:ext cx="2735580" cy="3318601"/>
          </a:xfrm>
          <a:prstGeom prst="rect">
            <a:avLst/>
          </a:prstGeom>
          <a:solidFill>
            <a:srgbClr val="DCE6F2"/>
          </a:solidFill>
        </p:spPr>
        <p:txBody>
          <a:bodyPr vert="horz" wrap="square" lIns="0" tIns="0" rIns="0" bIns="0" rtlCol="0">
            <a:spAutoFit/>
          </a:bodyPr>
          <a:lstStyle/>
          <a:p>
            <a:pPr marL="12065">
              <a:lnSpc>
                <a:spcPct val="100000"/>
              </a:lnSpc>
            </a:pPr>
            <a:r>
              <a:rPr sz="1400" b="1" spc="-50" dirty="0">
                <a:latin typeface="Calibri"/>
                <a:cs typeface="Calibri"/>
              </a:rPr>
              <a:t>R</a:t>
            </a:r>
            <a:r>
              <a:rPr sz="1400" b="1" spc="-25" dirty="0">
                <a:latin typeface="Calibri"/>
                <a:cs typeface="Calibri"/>
              </a:rPr>
              <a:t>e</a:t>
            </a:r>
            <a:r>
              <a:rPr sz="1400" b="1" dirty="0">
                <a:latin typeface="Calibri"/>
                <a:cs typeface="Calibri"/>
              </a:rPr>
              <a:t>t</a:t>
            </a:r>
            <a:r>
              <a:rPr sz="1400" b="1" spc="5" dirty="0">
                <a:latin typeface="Calibri"/>
                <a:cs typeface="Calibri"/>
              </a:rPr>
              <a:t>r</a:t>
            </a:r>
            <a:r>
              <a:rPr sz="1400" b="1" dirty="0">
                <a:latin typeface="Calibri"/>
                <a:cs typeface="Calibri"/>
              </a:rPr>
              <a:t>ibu</a:t>
            </a:r>
            <a:r>
              <a:rPr sz="1400" b="1" spc="5" dirty="0">
                <a:latin typeface="Calibri"/>
                <a:cs typeface="Calibri"/>
              </a:rPr>
              <a:t>z</a:t>
            </a:r>
            <a:r>
              <a:rPr sz="1400" b="1" dirty="0">
                <a:latin typeface="Calibri"/>
                <a:cs typeface="Calibri"/>
              </a:rPr>
              <a:t>ione</a:t>
            </a:r>
            <a:r>
              <a:rPr sz="1400" b="1" spc="-114" dirty="0">
                <a:latin typeface="Calibri"/>
                <a:cs typeface="Calibri"/>
              </a:rPr>
              <a:t> </a:t>
            </a:r>
            <a:r>
              <a:rPr sz="1400" b="1" dirty="0">
                <a:latin typeface="Calibri"/>
                <a:cs typeface="Calibri"/>
              </a:rPr>
              <a:t>a</a:t>
            </a:r>
            <a:r>
              <a:rPr sz="1400" b="1" spc="5" dirty="0">
                <a:latin typeface="Calibri"/>
                <a:cs typeface="Calibri"/>
              </a:rPr>
              <a:t>g</a:t>
            </a:r>
            <a:r>
              <a:rPr sz="1400" b="1" spc="-20" dirty="0">
                <a:latin typeface="Calibri"/>
                <a:cs typeface="Calibri"/>
              </a:rPr>
              <a:t>g</a:t>
            </a:r>
            <a:r>
              <a:rPr sz="1400" b="1" dirty="0">
                <a:latin typeface="Calibri"/>
                <a:cs typeface="Calibri"/>
              </a:rPr>
              <a:t>iu</a:t>
            </a:r>
            <a:r>
              <a:rPr sz="1400" b="1" spc="-25" dirty="0">
                <a:latin typeface="Calibri"/>
                <a:cs typeface="Calibri"/>
              </a:rPr>
              <a:t>n</a:t>
            </a:r>
            <a:r>
              <a:rPr sz="1400" b="1" dirty="0">
                <a:latin typeface="Calibri"/>
                <a:cs typeface="Calibri"/>
              </a:rPr>
              <a:t>ti</a:t>
            </a:r>
            <a:r>
              <a:rPr sz="1400" b="1" spc="-65" dirty="0">
                <a:latin typeface="Calibri"/>
                <a:cs typeface="Calibri"/>
              </a:rPr>
              <a:t>v</a:t>
            </a:r>
            <a:r>
              <a:rPr sz="1400" b="1" dirty="0">
                <a:latin typeface="Calibri"/>
                <a:cs typeface="Calibri"/>
              </a:rPr>
              <a:t>a</a:t>
            </a:r>
            <a:r>
              <a:rPr sz="1400" b="1" spc="-15" dirty="0">
                <a:latin typeface="Calibri"/>
                <a:cs typeface="Calibri"/>
              </a:rPr>
              <a:t> </a:t>
            </a:r>
            <a:r>
              <a:rPr sz="1400" b="1" dirty="0">
                <a:latin typeface="Calibri"/>
                <a:cs typeface="Calibri"/>
              </a:rPr>
              <a:t>di</a:t>
            </a:r>
            <a:r>
              <a:rPr sz="1400" b="1" spc="-30" dirty="0">
                <a:latin typeface="Calibri"/>
                <a:cs typeface="Calibri"/>
              </a:rPr>
              <a:t> </a:t>
            </a:r>
            <a:r>
              <a:rPr sz="1400" b="1" spc="-5" dirty="0">
                <a:latin typeface="Calibri"/>
                <a:cs typeface="Calibri"/>
              </a:rPr>
              <a:t>100</a:t>
            </a:r>
            <a:r>
              <a:rPr sz="1400" b="1" dirty="0">
                <a:latin typeface="Calibri"/>
                <a:cs typeface="Calibri"/>
              </a:rPr>
              <a:t>0</a:t>
            </a:r>
            <a:r>
              <a:rPr sz="1400" b="1" spc="15" dirty="0">
                <a:latin typeface="Calibri"/>
                <a:cs typeface="Calibri"/>
              </a:rPr>
              <a:t> </a:t>
            </a:r>
            <a:r>
              <a:rPr sz="1400" b="1" dirty="0">
                <a:latin typeface="Calibri"/>
                <a:cs typeface="Calibri"/>
              </a:rPr>
              <a:t>eu</a:t>
            </a:r>
            <a:r>
              <a:rPr sz="1400" b="1" spc="-20" dirty="0">
                <a:latin typeface="Calibri"/>
                <a:cs typeface="Calibri"/>
              </a:rPr>
              <a:t>r</a:t>
            </a:r>
            <a:r>
              <a:rPr sz="1400" b="1" dirty="0">
                <a:latin typeface="Calibri"/>
                <a:cs typeface="Calibri"/>
              </a:rPr>
              <a:t>o</a:t>
            </a:r>
            <a:endParaRPr sz="1400" dirty="0">
              <a:latin typeface="Calibri"/>
              <a:cs typeface="Calibri"/>
            </a:endParaRPr>
          </a:p>
          <a:p>
            <a:pPr>
              <a:lnSpc>
                <a:spcPct val="100000"/>
              </a:lnSpc>
              <a:spcBef>
                <a:spcPts val="19"/>
              </a:spcBef>
            </a:pPr>
            <a:endParaRPr sz="1600" dirty="0">
              <a:latin typeface="Times New Roman"/>
              <a:cs typeface="Times New Roman"/>
            </a:endParaRPr>
          </a:p>
          <a:p>
            <a:pPr marL="12065" marR="127635">
              <a:lnSpc>
                <a:spcPct val="132900"/>
              </a:lnSpc>
              <a:tabLst>
                <a:tab pos="1839595" algn="l"/>
                <a:tab pos="2239645" algn="l"/>
              </a:tabLst>
            </a:pPr>
            <a:r>
              <a:rPr sz="1400" spc="-5" dirty="0">
                <a:latin typeface="Calibri"/>
                <a:cs typeface="Calibri"/>
              </a:rPr>
              <a:t>C</a:t>
            </a:r>
            <a:r>
              <a:rPr sz="1400" dirty="0">
                <a:latin typeface="Calibri"/>
                <a:cs typeface="Calibri"/>
              </a:rPr>
              <a:t>o</a:t>
            </a:r>
            <a:r>
              <a:rPr sz="1400" spc="-25" dirty="0">
                <a:latin typeface="Calibri"/>
                <a:cs typeface="Calibri"/>
              </a:rPr>
              <a:t>s</a:t>
            </a:r>
            <a:r>
              <a:rPr sz="1400" spc="-30" dirty="0">
                <a:latin typeface="Calibri"/>
                <a:cs typeface="Calibri"/>
              </a:rPr>
              <a:t>t</a:t>
            </a:r>
            <a:r>
              <a:rPr sz="1400" dirty="0">
                <a:latin typeface="Calibri"/>
                <a:cs typeface="Calibri"/>
              </a:rPr>
              <a:t>o</a:t>
            </a:r>
            <a:r>
              <a:rPr sz="1400" spc="-50" dirty="0">
                <a:latin typeface="Calibri"/>
                <a:cs typeface="Calibri"/>
              </a:rPr>
              <a:t> </a:t>
            </a:r>
            <a:r>
              <a:rPr sz="1400" spc="-20" dirty="0">
                <a:latin typeface="Calibri"/>
                <a:cs typeface="Calibri"/>
              </a:rPr>
              <a:t>p</a:t>
            </a:r>
            <a:r>
              <a:rPr sz="1400" spc="-5" dirty="0">
                <a:latin typeface="Calibri"/>
                <a:cs typeface="Calibri"/>
              </a:rPr>
              <a:t>e</a:t>
            </a:r>
            <a:r>
              <a:rPr sz="1400" dirty="0">
                <a:latin typeface="Calibri"/>
                <a:cs typeface="Calibri"/>
              </a:rPr>
              <a:t>r</a:t>
            </a:r>
            <a:r>
              <a:rPr sz="1400" spc="20" dirty="0">
                <a:latin typeface="Calibri"/>
                <a:cs typeface="Calibri"/>
              </a:rPr>
              <a:t> </a:t>
            </a:r>
            <a:r>
              <a:rPr sz="1400" dirty="0">
                <a:latin typeface="Calibri"/>
                <a:cs typeface="Calibri"/>
              </a:rPr>
              <a:t>il</a:t>
            </a:r>
            <a:r>
              <a:rPr sz="1400" spc="-5" dirty="0">
                <a:latin typeface="Calibri"/>
                <a:cs typeface="Calibri"/>
              </a:rPr>
              <a:t> </a:t>
            </a:r>
            <a:r>
              <a:rPr sz="1400" spc="-20" dirty="0">
                <a:latin typeface="Calibri"/>
                <a:cs typeface="Calibri"/>
              </a:rPr>
              <a:t>d</a:t>
            </a:r>
            <a:r>
              <a:rPr sz="1400" spc="-25" dirty="0">
                <a:latin typeface="Calibri"/>
                <a:cs typeface="Calibri"/>
              </a:rPr>
              <a:t>a</a:t>
            </a:r>
            <a:r>
              <a:rPr sz="1400" spc="-30" dirty="0">
                <a:latin typeface="Calibri"/>
                <a:cs typeface="Calibri"/>
              </a:rPr>
              <a:t>t</a:t>
            </a:r>
            <a:r>
              <a:rPr sz="1400" dirty="0">
                <a:latin typeface="Calibri"/>
                <a:cs typeface="Calibri"/>
              </a:rPr>
              <a:t>o</a:t>
            </a:r>
            <a:r>
              <a:rPr sz="1400" spc="-50" dirty="0">
                <a:latin typeface="Calibri"/>
                <a:cs typeface="Calibri"/>
              </a:rPr>
              <a:t>r</a:t>
            </a:r>
            <a:r>
              <a:rPr sz="1400" dirty="0">
                <a:latin typeface="Calibri"/>
                <a:cs typeface="Calibri"/>
              </a:rPr>
              <a:t>e</a:t>
            </a:r>
            <a:r>
              <a:rPr sz="1400" spc="5" dirty="0">
                <a:latin typeface="Calibri"/>
                <a:cs typeface="Calibri"/>
              </a:rPr>
              <a:t> </a:t>
            </a:r>
            <a:r>
              <a:rPr sz="1400" spc="-20" dirty="0">
                <a:latin typeface="Calibri"/>
                <a:cs typeface="Calibri"/>
              </a:rPr>
              <a:t>d</a:t>
            </a:r>
            <a:r>
              <a:rPr sz="1400" dirty="0">
                <a:latin typeface="Calibri"/>
                <a:cs typeface="Calibri"/>
              </a:rPr>
              <a:t>i</a:t>
            </a:r>
            <a:r>
              <a:rPr sz="1400" spc="20" dirty="0">
                <a:latin typeface="Calibri"/>
                <a:cs typeface="Calibri"/>
              </a:rPr>
              <a:t> </a:t>
            </a:r>
            <a:r>
              <a:rPr sz="1400" dirty="0">
                <a:latin typeface="Calibri"/>
                <a:cs typeface="Calibri"/>
              </a:rPr>
              <a:t>l</a:t>
            </a:r>
            <a:r>
              <a:rPr sz="1400" spc="-50" dirty="0">
                <a:latin typeface="Calibri"/>
                <a:cs typeface="Calibri"/>
              </a:rPr>
              <a:t>a</a:t>
            </a:r>
            <a:r>
              <a:rPr sz="1400" spc="-25" dirty="0">
                <a:latin typeface="Calibri"/>
                <a:cs typeface="Calibri"/>
              </a:rPr>
              <a:t>v</a:t>
            </a:r>
            <a:r>
              <a:rPr sz="1400" dirty="0">
                <a:latin typeface="Calibri"/>
                <a:cs typeface="Calibri"/>
              </a:rPr>
              <a:t>o</a:t>
            </a:r>
            <a:r>
              <a:rPr sz="1400" spc="-50" dirty="0">
                <a:latin typeface="Calibri"/>
                <a:cs typeface="Calibri"/>
              </a:rPr>
              <a:t>r</a:t>
            </a:r>
            <a:r>
              <a:rPr sz="1400" dirty="0">
                <a:latin typeface="Calibri"/>
                <a:cs typeface="Calibri"/>
              </a:rPr>
              <a:t>o	</a:t>
            </a:r>
            <a:r>
              <a:rPr sz="1400" spc="-5" dirty="0">
                <a:latin typeface="Calibri"/>
                <a:cs typeface="Calibri"/>
              </a:rPr>
              <a:t>140</a:t>
            </a:r>
            <a:r>
              <a:rPr sz="1400" dirty="0">
                <a:latin typeface="Calibri"/>
                <a:cs typeface="Calibri"/>
              </a:rPr>
              <a:t>0 </a:t>
            </a:r>
            <a:r>
              <a:rPr sz="1400" spc="-5" dirty="0">
                <a:latin typeface="Calibri"/>
                <a:cs typeface="Calibri"/>
              </a:rPr>
              <a:t>L</a:t>
            </a:r>
            <a:r>
              <a:rPr sz="1400" dirty="0">
                <a:latin typeface="Calibri"/>
                <a:cs typeface="Calibri"/>
              </a:rPr>
              <a:t>o</a:t>
            </a:r>
            <a:r>
              <a:rPr sz="1400" spc="-50" dirty="0">
                <a:latin typeface="Calibri"/>
                <a:cs typeface="Calibri"/>
              </a:rPr>
              <a:t>r</a:t>
            </a:r>
            <a:r>
              <a:rPr sz="1400" spc="-20" dirty="0">
                <a:latin typeface="Calibri"/>
                <a:cs typeface="Calibri"/>
              </a:rPr>
              <a:t>d</a:t>
            </a:r>
            <a:r>
              <a:rPr sz="1400" dirty="0">
                <a:latin typeface="Calibri"/>
                <a:cs typeface="Calibri"/>
              </a:rPr>
              <a:t>o</a:t>
            </a:r>
            <a:r>
              <a:rPr sz="1400" spc="-50" dirty="0">
                <a:latin typeface="Calibri"/>
                <a:cs typeface="Calibri"/>
              </a:rPr>
              <a:t> </a:t>
            </a:r>
            <a:r>
              <a:rPr sz="1400" spc="-20" dirty="0">
                <a:latin typeface="Calibri"/>
                <a:cs typeface="Calibri"/>
              </a:rPr>
              <a:t>p</a:t>
            </a:r>
            <a:r>
              <a:rPr sz="1400" spc="-5" dirty="0">
                <a:latin typeface="Calibri"/>
                <a:cs typeface="Calibri"/>
              </a:rPr>
              <a:t>e</a:t>
            </a:r>
            <a:r>
              <a:rPr sz="1400" dirty="0">
                <a:latin typeface="Calibri"/>
                <a:cs typeface="Calibri"/>
              </a:rPr>
              <a:t>r</a:t>
            </a:r>
            <a:r>
              <a:rPr sz="1400" spc="20" dirty="0">
                <a:latin typeface="Calibri"/>
                <a:cs typeface="Calibri"/>
              </a:rPr>
              <a:t> </a:t>
            </a:r>
            <a:r>
              <a:rPr sz="1400" dirty="0">
                <a:latin typeface="Calibri"/>
                <a:cs typeface="Calibri"/>
              </a:rPr>
              <a:t>il</a:t>
            </a:r>
            <a:r>
              <a:rPr sz="1400" spc="-5" dirty="0">
                <a:latin typeface="Calibri"/>
                <a:cs typeface="Calibri"/>
              </a:rPr>
              <a:t> </a:t>
            </a:r>
            <a:r>
              <a:rPr sz="1400" dirty="0">
                <a:latin typeface="Calibri"/>
                <a:cs typeface="Calibri"/>
              </a:rPr>
              <a:t>l</a:t>
            </a:r>
            <a:r>
              <a:rPr sz="1400" spc="-50" dirty="0">
                <a:latin typeface="Calibri"/>
                <a:cs typeface="Calibri"/>
              </a:rPr>
              <a:t>a</a:t>
            </a:r>
            <a:r>
              <a:rPr sz="1400" spc="-25" dirty="0">
                <a:latin typeface="Calibri"/>
                <a:cs typeface="Calibri"/>
              </a:rPr>
              <a:t>v</a:t>
            </a:r>
            <a:r>
              <a:rPr sz="1400" dirty="0">
                <a:latin typeface="Calibri"/>
                <a:cs typeface="Calibri"/>
              </a:rPr>
              <a:t>o</a:t>
            </a:r>
            <a:r>
              <a:rPr sz="1400" spc="-50" dirty="0">
                <a:latin typeface="Calibri"/>
                <a:cs typeface="Calibri"/>
              </a:rPr>
              <a:t>r</a:t>
            </a:r>
            <a:r>
              <a:rPr sz="1400" spc="-25" dirty="0">
                <a:latin typeface="Calibri"/>
                <a:cs typeface="Calibri"/>
              </a:rPr>
              <a:t>a</a:t>
            </a:r>
            <a:r>
              <a:rPr sz="1400" spc="-30" dirty="0">
                <a:latin typeface="Calibri"/>
                <a:cs typeface="Calibri"/>
              </a:rPr>
              <a:t>t</a:t>
            </a:r>
            <a:r>
              <a:rPr sz="1400" dirty="0">
                <a:latin typeface="Calibri"/>
                <a:cs typeface="Calibri"/>
              </a:rPr>
              <a:t>o</a:t>
            </a:r>
            <a:r>
              <a:rPr sz="1400" spc="-50" dirty="0">
                <a:latin typeface="Calibri"/>
                <a:cs typeface="Calibri"/>
              </a:rPr>
              <a:t>r</a:t>
            </a:r>
            <a:r>
              <a:rPr sz="1400" dirty="0">
                <a:latin typeface="Calibri"/>
                <a:cs typeface="Calibri"/>
              </a:rPr>
              <a:t>e	</a:t>
            </a:r>
            <a:r>
              <a:rPr lang="it-IT" sz="1400" dirty="0">
                <a:latin typeface="Calibri"/>
                <a:cs typeface="Calibri"/>
              </a:rPr>
              <a:t>	</a:t>
            </a:r>
            <a:r>
              <a:rPr sz="1400" spc="-310" dirty="0">
                <a:latin typeface="Calibri"/>
                <a:cs typeface="Calibri"/>
              </a:rPr>
              <a:t> </a:t>
            </a:r>
            <a:r>
              <a:rPr sz="1400" spc="-5" dirty="0">
                <a:latin typeface="Calibri"/>
                <a:cs typeface="Calibri"/>
              </a:rPr>
              <a:t>100</a:t>
            </a:r>
            <a:r>
              <a:rPr sz="1400" dirty="0">
                <a:latin typeface="Calibri"/>
                <a:cs typeface="Calibri"/>
              </a:rPr>
              <a:t>0 </a:t>
            </a:r>
            <a:r>
              <a:rPr sz="1400" spc="5" dirty="0">
                <a:latin typeface="Calibri"/>
                <a:cs typeface="Calibri"/>
              </a:rPr>
              <a:t>N</a:t>
            </a:r>
            <a:r>
              <a:rPr sz="1400" spc="-30" dirty="0">
                <a:latin typeface="Calibri"/>
                <a:cs typeface="Calibri"/>
              </a:rPr>
              <a:t>e</a:t>
            </a:r>
            <a:r>
              <a:rPr sz="1400" spc="-55" dirty="0">
                <a:latin typeface="Calibri"/>
                <a:cs typeface="Calibri"/>
              </a:rPr>
              <a:t>t</a:t>
            </a:r>
            <a:r>
              <a:rPr sz="1400" spc="-30" dirty="0">
                <a:latin typeface="Calibri"/>
                <a:cs typeface="Calibri"/>
              </a:rPr>
              <a:t>t</a:t>
            </a:r>
            <a:r>
              <a:rPr sz="1400" dirty="0">
                <a:latin typeface="Calibri"/>
                <a:cs typeface="Calibri"/>
              </a:rPr>
              <a:t>o</a:t>
            </a:r>
            <a:r>
              <a:rPr sz="1400" spc="-15" dirty="0">
                <a:latin typeface="Calibri"/>
                <a:cs typeface="Calibri"/>
              </a:rPr>
              <a:t> </a:t>
            </a:r>
            <a:r>
              <a:rPr sz="1400" spc="-20" dirty="0">
                <a:latin typeface="Calibri"/>
                <a:cs typeface="Calibri"/>
              </a:rPr>
              <a:t>p</a:t>
            </a:r>
            <a:r>
              <a:rPr sz="1400" spc="-5" dirty="0">
                <a:latin typeface="Calibri"/>
                <a:cs typeface="Calibri"/>
              </a:rPr>
              <a:t>e</a:t>
            </a:r>
            <a:r>
              <a:rPr sz="1400" dirty="0">
                <a:latin typeface="Calibri"/>
                <a:cs typeface="Calibri"/>
              </a:rPr>
              <a:t>r</a:t>
            </a:r>
            <a:r>
              <a:rPr sz="1400" spc="5" dirty="0">
                <a:latin typeface="Calibri"/>
                <a:cs typeface="Calibri"/>
              </a:rPr>
              <a:t> </a:t>
            </a:r>
            <a:r>
              <a:rPr sz="1400" dirty="0">
                <a:latin typeface="Calibri"/>
                <a:cs typeface="Calibri"/>
              </a:rPr>
              <a:t>il</a:t>
            </a:r>
            <a:r>
              <a:rPr sz="1400" spc="-5" dirty="0">
                <a:latin typeface="Calibri"/>
                <a:cs typeface="Calibri"/>
              </a:rPr>
              <a:t> </a:t>
            </a:r>
            <a:r>
              <a:rPr sz="1400" dirty="0">
                <a:latin typeface="Calibri"/>
                <a:cs typeface="Calibri"/>
              </a:rPr>
              <a:t>l</a:t>
            </a:r>
            <a:r>
              <a:rPr sz="1400" spc="-50" dirty="0">
                <a:latin typeface="Calibri"/>
                <a:cs typeface="Calibri"/>
              </a:rPr>
              <a:t>a</a:t>
            </a:r>
            <a:r>
              <a:rPr sz="1400" spc="-25" dirty="0">
                <a:latin typeface="Calibri"/>
                <a:cs typeface="Calibri"/>
              </a:rPr>
              <a:t>v</a:t>
            </a:r>
            <a:r>
              <a:rPr sz="1400" dirty="0">
                <a:latin typeface="Calibri"/>
                <a:cs typeface="Calibri"/>
              </a:rPr>
              <a:t>o</a:t>
            </a:r>
            <a:r>
              <a:rPr sz="1400" spc="-50" dirty="0">
                <a:latin typeface="Calibri"/>
                <a:cs typeface="Calibri"/>
              </a:rPr>
              <a:t>r</a:t>
            </a:r>
            <a:r>
              <a:rPr sz="1400" spc="-25" dirty="0">
                <a:latin typeface="Calibri"/>
                <a:cs typeface="Calibri"/>
              </a:rPr>
              <a:t>a</a:t>
            </a:r>
            <a:r>
              <a:rPr sz="1400" spc="-30" dirty="0">
                <a:latin typeface="Calibri"/>
                <a:cs typeface="Calibri"/>
              </a:rPr>
              <a:t>t</a:t>
            </a:r>
            <a:r>
              <a:rPr sz="1400" dirty="0">
                <a:latin typeface="Calibri"/>
                <a:cs typeface="Calibri"/>
              </a:rPr>
              <a:t>o</a:t>
            </a:r>
            <a:r>
              <a:rPr sz="1400" spc="-50" dirty="0">
                <a:latin typeface="Calibri"/>
                <a:cs typeface="Calibri"/>
              </a:rPr>
              <a:t>r</a:t>
            </a:r>
            <a:r>
              <a:rPr sz="1400" dirty="0">
                <a:latin typeface="Calibri"/>
                <a:cs typeface="Calibri"/>
              </a:rPr>
              <a:t>e	</a:t>
            </a:r>
            <a:r>
              <a:rPr lang="it-IT" sz="1400" dirty="0">
                <a:latin typeface="Calibri"/>
                <a:cs typeface="Calibri"/>
              </a:rPr>
              <a:t>	</a:t>
            </a:r>
            <a:r>
              <a:rPr sz="1400" spc="-5" dirty="0">
                <a:latin typeface="Calibri"/>
                <a:cs typeface="Calibri"/>
              </a:rPr>
              <a:t>77</a:t>
            </a:r>
            <a:r>
              <a:rPr sz="1400" dirty="0">
                <a:latin typeface="Calibri"/>
                <a:cs typeface="Calibri"/>
              </a:rPr>
              <a:t>0</a:t>
            </a:r>
          </a:p>
          <a:p>
            <a:pPr>
              <a:lnSpc>
                <a:spcPct val="100000"/>
              </a:lnSpc>
            </a:pPr>
            <a:endParaRPr sz="1400" dirty="0">
              <a:latin typeface="Times New Roman"/>
              <a:cs typeface="Times New Roman"/>
            </a:endParaRPr>
          </a:p>
          <a:p>
            <a:pPr>
              <a:lnSpc>
                <a:spcPct val="100000"/>
              </a:lnSpc>
              <a:spcBef>
                <a:spcPts val="25"/>
              </a:spcBef>
            </a:pPr>
            <a:endParaRPr sz="1750" dirty="0">
              <a:latin typeface="Times New Roman"/>
              <a:cs typeface="Times New Roman"/>
            </a:endParaRPr>
          </a:p>
          <a:p>
            <a:pPr marL="12065">
              <a:lnSpc>
                <a:spcPct val="100000"/>
              </a:lnSpc>
            </a:pPr>
            <a:r>
              <a:rPr sz="1400" b="1" dirty="0">
                <a:latin typeface="Calibri"/>
                <a:cs typeface="Calibri"/>
              </a:rPr>
              <a:t>Ben</a:t>
            </a:r>
            <a:r>
              <a:rPr sz="1400" b="1" spc="-25" dirty="0">
                <a:latin typeface="Calibri"/>
                <a:cs typeface="Calibri"/>
              </a:rPr>
              <a:t>e</a:t>
            </a:r>
            <a:r>
              <a:rPr sz="1400" b="1" spc="-5" dirty="0">
                <a:latin typeface="Calibri"/>
                <a:cs typeface="Calibri"/>
              </a:rPr>
              <a:t>f</a:t>
            </a:r>
            <a:r>
              <a:rPr sz="1400" b="1" dirty="0">
                <a:latin typeface="Calibri"/>
                <a:cs typeface="Calibri"/>
              </a:rPr>
              <a:t>it</a:t>
            </a:r>
            <a:r>
              <a:rPr lang="it-IT" sz="1400" b="1" dirty="0">
                <a:latin typeface="Calibri"/>
                <a:cs typeface="Calibri"/>
              </a:rPr>
              <a:t> es.</a:t>
            </a:r>
            <a:r>
              <a:rPr sz="1400" b="1" spc="-95" dirty="0">
                <a:latin typeface="Calibri"/>
                <a:cs typeface="Calibri"/>
              </a:rPr>
              <a:t> </a:t>
            </a:r>
            <a:r>
              <a:rPr lang="it-IT" sz="1400" b="1" spc="-95" dirty="0">
                <a:latin typeface="Calibri"/>
                <a:cs typeface="Calibri"/>
              </a:rPr>
              <a:t>polizza sanitaria integrativa </a:t>
            </a:r>
            <a:r>
              <a:rPr sz="1400" b="1" dirty="0">
                <a:latin typeface="Calibri"/>
                <a:cs typeface="Calibri"/>
              </a:rPr>
              <a:t>del</a:t>
            </a:r>
            <a:r>
              <a:rPr sz="1400" b="1" spc="-25" dirty="0">
                <a:latin typeface="Calibri"/>
                <a:cs typeface="Calibri"/>
              </a:rPr>
              <a:t> c</a:t>
            </a:r>
            <a:r>
              <a:rPr sz="1400" b="1" dirty="0">
                <a:latin typeface="Calibri"/>
                <a:cs typeface="Calibri"/>
              </a:rPr>
              <a:t>o</a:t>
            </a:r>
            <a:r>
              <a:rPr sz="1400" b="1" spc="-20" dirty="0">
                <a:latin typeface="Calibri"/>
                <a:cs typeface="Calibri"/>
              </a:rPr>
              <a:t>st</a:t>
            </a:r>
            <a:r>
              <a:rPr sz="1400" b="1" dirty="0">
                <a:latin typeface="Calibri"/>
                <a:cs typeface="Calibri"/>
              </a:rPr>
              <a:t>o</a:t>
            </a:r>
            <a:r>
              <a:rPr sz="1400" b="1" spc="-30" dirty="0">
                <a:latin typeface="Calibri"/>
                <a:cs typeface="Calibri"/>
              </a:rPr>
              <a:t> </a:t>
            </a:r>
            <a:r>
              <a:rPr sz="1400" b="1" dirty="0">
                <a:latin typeface="Calibri"/>
                <a:cs typeface="Calibri"/>
              </a:rPr>
              <a:t>di</a:t>
            </a:r>
            <a:r>
              <a:rPr sz="1400" b="1" spc="-30" dirty="0">
                <a:latin typeface="Calibri"/>
                <a:cs typeface="Calibri"/>
              </a:rPr>
              <a:t> </a:t>
            </a:r>
            <a:r>
              <a:rPr sz="1400" b="1" spc="-5" dirty="0">
                <a:latin typeface="Calibri"/>
                <a:cs typeface="Calibri"/>
              </a:rPr>
              <a:t>100</a:t>
            </a:r>
            <a:r>
              <a:rPr sz="1400" b="1" dirty="0">
                <a:latin typeface="Calibri"/>
                <a:cs typeface="Calibri"/>
              </a:rPr>
              <a:t>0</a:t>
            </a:r>
            <a:r>
              <a:rPr sz="1400" b="1" spc="15" dirty="0">
                <a:latin typeface="Calibri"/>
                <a:cs typeface="Calibri"/>
              </a:rPr>
              <a:t> </a:t>
            </a:r>
            <a:r>
              <a:rPr sz="1400" b="1" dirty="0">
                <a:latin typeface="Calibri"/>
                <a:cs typeface="Calibri"/>
              </a:rPr>
              <a:t>eu</a:t>
            </a:r>
            <a:r>
              <a:rPr sz="1400" b="1" spc="-20" dirty="0">
                <a:latin typeface="Calibri"/>
                <a:cs typeface="Calibri"/>
              </a:rPr>
              <a:t>r</a:t>
            </a:r>
            <a:r>
              <a:rPr sz="1400" b="1" dirty="0">
                <a:latin typeface="Calibri"/>
                <a:cs typeface="Calibri"/>
              </a:rPr>
              <a:t>o</a:t>
            </a:r>
            <a:endParaRPr sz="1400" dirty="0">
              <a:latin typeface="Calibri"/>
              <a:cs typeface="Calibri"/>
            </a:endParaRPr>
          </a:p>
          <a:p>
            <a:pPr>
              <a:lnSpc>
                <a:spcPct val="100000"/>
              </a:lnSpc>
              <a:spcBef>
                <a:spcPts val="19"/>
              </a:spcBef>
            </a:pPr>
            <a:endParaRPr sz="1600" dirty="0">
              <a:latin typeface="Times New Roman"/>
              <a:cs typeface="Times New Roman"/>
            </a:endParaRPr>
          </a:p>
          <a:p>
            <a:pPr marL="12065" marR="127635">
              <a:lnSpc>
                <a:spcPct val="132900"/>
              </a:lnSpc>
              <a:tabLst>
                <a:tab pos="1838960" algn="l"/>
                <a:tab pos="2239645" algn="l"/>
              </a:tabLst>
            </a:pPr>
            <a:r>
              <a:rPr sz="1400" spc="-5" dirty="0">
                <a:latin typeface="Calibri"/>
                <a:cs typeface="Calibri"/>
              </a:rPr>
              <a:t>C</a:t>
            </a:r>
            <a:r>
              <a:rPr sz="1400" dirty="0">
                <a:latin typeface="Calibri"/>
                <a:cs typeface="Calibri"/>
              </a:rPr>
              <a:t>o</a:t>
            </a:r>
            <a:r>
              <a:rPr sz="1400" spc="-25" dirty="0">
                <a:latin typeface="Calibri"/>
                <a:cs typeface="Calibri"/>
              </a:rPr>
              <a:t>s</a:t>
            </a:r>
            <a:r>
              <a:rPr sz="1400" spc="-30" dirty="0">
                <a:latin typeface="Calibri"/>
                <a:cs typeface="Calibri"/>
              </a:rPr>
              <a:t>t</a:t>
            </a:r>
            <a:r>
              <a:rPr sz="1400" dirty="0">
                <a:latin typeface="Calibri"/>
                <a:cs typeface="Calibri"/>
              </a:rPr>
              <a:t>o</a:t>
            </a:r>
            <a:r>
              <a:rPr sz="1400" spc="-50" dirty="0">
                <a:latin typeface="Calibri"/>
                <a:cs typeface="Calibri"/>
              </a:rPr>
              <a:t> </a:t>
            </a:r>
            <a:r>
              <a:rPr sz="1400" spc="-20" dirty="0">
                <a:latin typeface="Calibri"/>
                <a:cs typeface="Calibri"/>
              </a:rPr>
              <a:t>p</a:t>
            </a:r>
            <a:r>
              <a:rPr sz="1400" spc="-5" dirty="0">
                <a:latin typeface="Calibri"/>
                <a:cs typeface="Calibri"/>
              </a:rPr>
              <a:t>e</a:t>
            </a:r>
            <a:r>
              <a:rPr sz="1400" dirty="0">
                <a:latin typeface="Calibri"/>
                <a:cs typeface="Calibri"/>
              </a:rPr>
              <a:t>r</a:t>
            </a:r>
            <a:r>
              <a:rPr sz="1400" spc="20" dirty="0">
                <a:latin typeface="Calibri"/>
                <a:cs typeface="Calibri"/>
              </a:rPr>
              <a:t> </a:t>
            </a:r>
            <a:r>
              <a:rPr sz="1400" dirty="0">
                <a:latin typeface="Calibri"/>
                <a:cs typeface="Calibri"/>
              </a:rPr>
              <a:t>il</a:t>
            </a:r>
            <a:r>
              <a:rPr sz="1400" spc="-5" dirty="0">
                <a:latin typeface="Calibri"/>
                <a:cs typeface="Calibri"/>
              </a:rPr>
              <a:t> </a:t>
            </a:r>
            <a:r>
              <a:rPr sz="1400" spc="-20" dirty="0">
                <a:latin typeface="Calibri"/>
                <a:cs typeface="Calibri"/>
              </a:rPr>
              <a:t>d</a:t>
            </a:r>
            <a:r>
              <a:rPr sz="1400" spc="-25" dirty="0">
                <a:latin typeface="Calibri"/>
                <a:cs typeface="Calibri"/>
              </a:rPr>
              <a:t>a</a:t>
            </a:r>
            <a:r>
              <a:rPr sz="1400" spc="-30" dirty="0">
                <a:latin typeface="Calibri"/>
                <a:cs typeface="Calibri"/>
              </a:rPr>
              <a:t>t</a:t>
            </a:r>
            <a:r>
              <a:rPr sz="1400" dirty="0">
                <a:latin typeface="Calibri"/>
                <a:cs typeface="Calibri"/>
              </a:rPr>
              <a:t>o</a:t>
            </a:r>
            <a:r>
              <a:rPr sz="1400" spc="-50" dirty="0">
                <a:latin typeface="Calibri"/>
                <a:cs typeface="Calibri"/>
              </a:rPr>
              <a:t>r</a:t>
            </a:r>
            <a:r>
              <a:rPr sz="1400" dirty="0">
                <a:latin typeface="Calibri"/>
                <a:cs typeface="Calibri"/>
              </a:rPr>
              <a:t>e</a:t>
            </a:r>
            <a:r>
              <a:rPr sz="1400" spc="5" dirty="0">
                <a:latin typeface="Calibri"/>
                <a:cs typeface="Calibri"/>
              </a:rPr>
              <a:t> </a:t>
            </a:r>
            <a:r>
              <a:rPr sz="1400" spc="-20" dirty="0">
                <a:latin typeface="Calibri"/>
                <a:cs typeface="Calibri"/>
              </a:rPr>
              <a:t>d</a:t>
            </a:r>
            <a:r>
              <a:rPr sz="1400" dirty="0">
                <a:latin typeface="Calibri"/>
                <a:cs typeface="Calibri"/>
              </a:rPr>
              <a:t>i</a:t>
            </a:r>
            <a:r>
              <a:rPr sz="1400" spc="20" dirty="0">
                <a:latin typeface="Calibri"/>
                <a:cs typeface="Calibri"/>
              </a:rPr>
              <a:t> </a:t>
            </a:r>
            <a:r>
              <a:rPr sz="1400" dirty="0">
                <a:latin typeface="Calibri"/>
                <a:cs typeface="Calibri"/>
              </a:rPr>
              <a:t>l</a:t>
            </a:r>
            <a:r>
              <a:rPr sz="1400" spc="-50" dirty="0">
                <a:latin typeface="Calibri"/>
                <a:cs typeface="Calibri"/>
              </a:rPr>
              <a:t>a</a:t>
            </a:r>
            <a:r>
              <a:rPr sz="1400" spc="-25" dirty="0">
                <a:latin typeface="Calibri"/>
                <a:cs typeface="Calibri"/>
              </a:rPr>
              <a:t>v</a:t>
            </a:r>
            <a:r>
              <a:rPr sz="1400" dirty="0">
                <a:latin typeface="Calibri"/>
                <a:cs typeface="Calibri"/>
              </a:rPr>
              <a:t>o</a:t>
            </a:r>
            <a:r>
              <a:rPr sz="1400" spc="-50" dirty="0">
                <a:latin typeface="Calibri"/>
                <a:cs typeface="Calibri"/>
              </a:rPr>
              <a:t>r</a:t>
            </a:r>
            <a:r>
              <a:rPr sz="1400" dirty="0">
                <a:latin typeface="Calibri"/>
                <a:cs typeface="Calibri"/>
              </a:rPr>
              <a:t>o	</a:t>
            </a:r>
            <a:r>
              <a:rPr sz="1400" spc="-5" dirty="0">
                <a:latin typeface="Calibri"/>
                <a:cs typeface="Calibri"/>
              </a:rPr>
              <a:t>1</a:t>
            </a:r>
            <a:r>
              <a:rPr lang="it-IT" sz="1400" spc="-5" dirty="0">
                <a:latin typeface="Calibri"/>
                <a:cs typeface="Calibri"/>
              </a:rPr>
              <a:t>1</a:t>
            </a:r>
            <a:r>
              <a:rPr sz="1400" spc="-5" dirty="0">
                <a:latin typeface="Calibri"/>
                <a:cs typeface="Calibri"/>
              </a:rPr>
              <a:t>0</a:t>
            </a:r>
            <a:r>
              <a:rPr sz="1400" dirty="0">
                <a:latin typeface="Calibri"/>
                <a:cs typeface="Calibri"/>
              </a:rPr>
              <a:t>0 </a:t>
            </a:r>
            <a:r>
              <a:rPr sz="1400" spc="-5" dirty="0">
                <a:latin typeface="Calibri"/>
                <a:cs typeface="Calibri"/>
              </a:rPr>
              <a:t>L</a:t>
            </a:r>
            <a:r>
              <a:rPr sz="1400" dirty="0">
                <a:latin typeface="Calibri"/>
                <a:cs typeface="Calibri"/>
              </a:rPr>
              <a:t>o</a:t>
            </a:r>
            <a:r>
              <a:rPr sz="1400" spc="-50" dirty="0">
                <a:latin typeface="Calibri"/>
                <a:cs typeface="Calibri"/>
              </a:rPr>
              <a:t>r</a:t>
            </a:r>
            <a:r>
              <a:rPr sz="1400" spc="-20" dirty="0">
                <a:latin typeface="Calibri"/>
                <a:cs typeface="Calibri"/>
              </a:rPr>
              <a:t>d</a:t>
            </a:r>
            <a:r>
              <a:rPr sz="1400" dirty="0">
                <a:latin typeface="Calibri"/>
                <a:cs typeface="Calibri"/>
              </a:rPr>
              <a:t>o</a:t>
            </a:r>
            <a:r>
              <a:rPr sz="1400" spc="-50" dirty="0">
                <a:latin typeface="Calibri"/>
                <a:cs typeface="Calibri"/>
              </a:rPr>
              <a:t> </a:t>
            </a:r>
            <a:r>
              <a:rPr sz="1400" spc="-20" dirty="0">
                <a:latin typeface="Calibri"/>
                <a:cs typeface="Calibri"/>
              </a:rPr>
              <a:t>p</a:t>
            </a:r>
            <a:r>
              <a:rPr sz="1400" spc="-5" dirty="0">
                <a:latin typeface="Calibri"/>
                <a:cs typeface="Calibri"/>
              </a:rPr>
              <a:t>e</a:t>
            </a:r>
            <a:r>
              <a:rPr sz="1400" dirty="0">
                <a:latin typeface="Calibri"/>
                <a:cs typeface="Calibri"/>
              </a:rPr>
              <a:t>r</a:t>
            </a:r>
            <a:r>
              <a:rPr sz="1400" spc="20" dirty="0">
                <a:latin typeface="Calibri"/>
                <a:cs typeface="Calibri"/>
              </a:rPr>
              <a:t> </a:t>
            </a:r>
            <a:r>
              <a:rPr sz="1400" dirty="0">
                <a:latin typeface="Calibri"/>
                <a:cs typeface="Calibri"/>
              </a:rPr>
              <a:t>il</a:t>
            </a:r>
            <a:r>
              <a:rPr sz="1400" spc="-5" dirty="0">
                <a:latin typeface="Calibri"/>
                <a:cs typeface="Calibri"/>
              </a:rPr>
              <a:t> </a:t>
            </a:r>
            <a:r>
              <a:rPr sz="1400" dirty="0">
                <a:latin typeface="Calibri"/>
                <a:cs typeface="Calibri"/>
              </a:rPr>
              <a:t>l</a:t>
            </a:r>
            <a:r>
              <a:rPr sz="1400" spc="-50" dirty="0">
                <a:latin typeface="Calibri"/>
                <a:cs typeface="Calibri"/>
              </a:rPr>
              <a:t>a</a:t>
            </a:r>
            <a:r>
              <a:rPr sz="1400" spc="-25" dirty="0">
                <a:latin typeface="Calibri"/>
                <a:cs typeface="Calibri"/>
              </a:rPr>
              <a:t>v</a:t>
            </a:r>
            <a:r>
              <a:rPr sz="1400" dirty="0">
                <a:latin typeface="Calibri"/>
                <a:cs typeface="Calibri"/>
              </a:rPr>
              <a:t>o</a:t>
            </a:r>
            <a:r>
              <a:rPr sz="1400" spc="-50" dirty="0">
                <a:latin typeface="Calibri"/>
                <a:cs typeface="Calibri"/>
              </a:rPr>
              <a:t>r</a:t>
            </a:r>
            <a:r>
              <a:rPr sz="1400" spc="-25" dirty="0">
                <a:latin typeface="Calibri"/>
                <a:cs typeface="Calibri"/>
              </a:rPr>
              <a:t>a</a:t>
            </a:r>
            <a:r>
              <a:rPr sz="1400" spc="-30" dirty="0">
                <a:latin typeface="Calibri"/>
                <a:cs typeface="Calibri"/>
              </a:rPr>
              <a:t>t</a:t>
            </a:r>
            <a:r>
              <a:rPr sz="1400" dirty="0">
                <a:latin typeface="Calibri"/>
                <a:cs typeface="Calibri"/>
              </a:rPr>
              <a:t>o</a:t>
            </a:r>
            <a:r>
              <a:rPr sz="1400" spc="-50" dirty="0">
                <a:latin typeface="Calibri"/>
                <a:cs typeface="Calibri"/>
              </a:rPr>
              <a:t>r</a:t>
            </a:r>
            <a:r>
              <a:rPr sz="1400" dirty="0">
                <a:latin typeface="Calibri"/>
                <a:cs typeface="Calibri"/>
              </a:rPr>
              <a:t>e	</a:t>
            </a:r>
            <a:r>
              <a:rPr sz="1400" spc="-305" dirty="0">
                <a:latin typeface="Calibri"/>
                <a:cs typeface="Calibri"/>
              </a:rPr>
              <a:t> </a:t>
            </a:r>
            <a:r>
              <a:rPr lang="it-IT" sz="1400" spc="-305" dirty="0">
                <a:latin typeface="Calibri"/>
                <a:cs typeface="Calibri"/>
              </a:rPr>
              <a:t>	</a:t>
            </a:r>
            <a:r>
              <a:rPr sz="1400" spc="-5" dirty="0">
                <a:latin typeface="Calibri"/>
                <a:cs typeface="Calibri"/>
              </a:rPr>
              <a:t>100</a:t>
            </a:r>
            <a:r>
              <a:rPr sz="1400" dirty="0">
                <a:latin typeface="Calibri"/>
                <a:cs typeface="Calibri"/>
              </a:rPr>
              <a:t>0 </a:t>
            </a:r>
            <a:r>
              <a:rPr sz="1400" spc="5" dirty="0">
                <a:latin typeface="Calibri"/>
                <a:cs typeface="Calibri"/>
              </a:rPr>
              <a:t>N</a:t>
            </a:r>
            <a:r>
              <a:rPr sz="1400" spc="-30" dirty="0">
                <a:latin typeface="Calibri"/>
                <a:cs typeface="Calibri"/>
              </a:rPr>
              <a:t>e</a:t>
            </a:r>
            <a:r>
              <a:rPr sz="1400" spc="-55" dirty="0">
                <a:latin typeface="Calibri"/>
                <a:cs typeface="Calibri"/>
              </a:rPr>
              <a:t>t</a:t>
            </a:r>
            <a:r>
              <a:rPr sz="1400" spc="-30" dirty="0">
                <a:latin typeface="Calibri"/>
                <a:cs typeface="Calibri"/>
              </a:rPr>
              <a:t>t</a:t>
            </a:r>
            <a:r>
              <a:rPr sz="1400" dirty="0">
                <a:latin typeface="Calibri"/>
                <a:cs typeface="Calibri"/>
              </a:rPr>
              <a:t>o</a:t>
            </a:r>
            <a:r>
              <a:rPr sz="1400" spc="-15" dirty="0">
                <a:latin typeface="Calibri"/>
                <a:cs typeface="Calibri"/>
              </a:rPr>
              <a:t> </a:t>
            </a:r>
            <a:r>
              <a:rPr sz="1400" spc="-20" dirty="0">
                <a:latin typeface="Calibri"/>
                <a:cs typeface="Calibri"/>
              </a:rPr>
              <a:t>p</a:t>
            </a:r>
            <a:r>
              <a:rPr sz="1400" spc="-5" dirty="0">
                <a:latin typeface="Calibri"/>
                <a:cs typeface="Calibri"/>
              </a:rPr>
              <a:t>e</a:t>
            </a:r>
            <a:r>
              <a:rPr sz="1400" dirty="0">
                <a:latin typeface="Calibri"/>
                <a:cs typeface="Calibri"/>
              </a:rPr>
              <a:t>r</a:t>
            </a:r>
            <a:r>
              <a:rPr sz="1400" spc="5" dirty="0">
                <a:latin typeface="Calibri"/>
                <a:cs typeface="Calibri"/>
              </a:rPr>
              <a:t> </a:t>
            </a:r>
            <a:r>
              <a:rPr sz="1400" dirty="0">
                <a:latin typeface="Calibri"/>
                <a:cs typeface="Calibri"/>
              </a:rPr>
              <a:t>il</a:t>
            </a:r>
            <a:r>
              <a:rPr sz="1400" spc="-5" dirty="0">
                <a:latin typeface="Calibri"/>
                <a:cs typeface="Calibri"/>
              </a:rPr>
              <a:t> </a:t>
            </a:r>
            <a:r>
              <a:rPr sz="1400" dirty="0">
                <a:latin typeface="Calibri"/>
                <a:cs typeface="Calibri"/>
              </a:rPr>
              <a:t>l</a:t>
            </a:r>
            <a:r>
              <a:rPr sz="1400" spc="-50" dirty="0">
                <a:latin typeface="Calibri"/>
                <a:cs typeface="Calibri"/>
              </a:rPr>
              <a:t>a</a:t>
            </a:r>
            <a:r>
              <a:rPr sz="1400" spc="-25" dirty="0">
                <a:latin typeface="Calibri"/>
                <a:cs typeface="Calibri"/>
              </a:rPr>
              <a:t>v</a:t>
            </a:r>
            <a:r>
              <a:rPr sz="1400" dirty="0">
                <a:latin typeface="Calibri"/>
                <a:cs typeface="Calibri"/>
              </a:rPr>
              <a:t>o</a:t>
            </a:r>
            <a:r>
              <a:rPr sz="1400" spc="-50" dirty="0">
                <a:latin typeface="Calibri"/>
                <a:cs typeface="Calibri"/>
              </a:rPr>
              <a:t>r</a:t>
            </a:r>
            <a:r>
              <a:rPr sz="1400" spc="-25" dirty="0">
                <a:latin typeface="Calibri"/>
                <a:cs typeface="Calibri"/>
              </a:rPr>
              <a:t>a</a:t>
            </a:r>
            <a:r>
              <a:rPr sz="1400" spc="-30" dirty="0">
                <a:latin typeface="Calibri"/>
                <a:cs typeface="Calibri"/>
              </a:rPr>
              <a:t>t</a:t>
            </a:r>
            <a:r>
              <a:rPr sz="1400" dirty="0">
                <a:latin typeface="Calibri"/>
                <a:cs typeface="Calibri"/>
              </a:rPr>
              <a:t>o</a:t>
            </a:r>
            <a:r>
              <a:rPr sz="1400" spc="-50" dirty="0">
                <a:latin typeface="Calibri"/>
                <a:cs typeface="Calibri"/>
              </a:rPr>
              <a:t>r</a:t>
            </a:r>
            <a:r>
              <a:rPr sz="1400" dirty="0">
                <a:latin typeface="Calibri"/>
                <a:cs typeface="Calibri"/>
              </a:rPr>
              <a:t>e	</a:t>
            </a:r>
            <a:r>
              <a:rPr lang="it-IT" sz="1400" dirty="0">
                <a:latin typeface="Calibri"/>
                <a:cs typeface="Calibri"/>
              </a:rPr>
              <a:t>	</a:t>
            </a:r>
            <a:r>
              <a:rPr sz="1400" spc="-5" dirty="0">
                <a:latin typeface="Calibri"/>
                <a:cs typeface="Calibri"/>
              </a:rPr>
              <a:t>100</a:t>
            </a:r>
            <a:r>
              <a:rPr sz="1400" dirty="0">
                <a:latin typeface="Calibri"/>
                <a:cs typeface="Calibri"/>
              </a:rPr>
              <a:t>0</a:t>
            </a:r>
          </a:p>
        </p:txBody>
      </p:sp>
    </p:spTree>
    <p:extLst>
      <p:ext uri="{BB962C8B-B14F-4D97-AF65-F5344CB8AC3E}">
        <p14:creationId xmlns:p14="http://schemas.microsoft.com/office/powerpoint/2010/main" val="1274646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olo 1"/>
          <p:cNvSpPr>
            <a:spLocks noGrp="1"/>
          </p:cNvSpPr>
          <p:nvPr/>
        </p:nvSpPr>
        <p:spPr bwMode="auto">
          <a:xfrm>
            <a:off x="546100" y="4445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2800" dirty="0">
                <a:solidFill>
                  <a:schemeClr val="accent1">
                    <a:lumMod val="50000"/>
                  </a:schemeClr>
                </a:solidFill>
              </a:rPr>
              <a:t>Detassazione dei premi di produttività e sostituibilità con piani di «welfare» aziendale</a:t>
            </a:r>
          </a:p>
        </p:txBody>
      </p:sp>
      <p:sp>
        <p:nvSpPr>
          <p:cNvPr id="68" name="Segnaposto contenuto 2"/>
          <p:cNvSpPr>
            <a:spLocks noGrp="1"/>
          </p:cNvSpPr>
          <p:nvPr/>
        </p:nvSpPr>
        <p:spPr bwMode="auto">
          <a:xfrm>
            <a:off x="546100" y="1385218"/>
            <a:ext cx="9525000" cy="574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pPr algn="just"/>
            <a:r>
              <a:rPr lang="it-IT" dirty="0"/>
              <a:t>I commi da 182-189 della Legge 208/2015 hanno reso permanente la disciplina tributaria agevolativa per i premi di produttività e per le somme erogate sotto forma di partecipazione agli utili dell’impresa ai dipendenti privati </a:t>
            </a:r>
            <a:r>
              <a:rPr lang="it-IT" b="1" dirty="0"/>
              <a:t>con reddito non superiore a 50.000 euro </a:t>
            </a:r>
            <a:r>
              <a:rPr lang="it-IT" dirty="0"/>
              <a:t>e riformano l’art. 51 del TUIR.  </a:t>
            </a:r>
          </a:p>
          <a:p>
            <a:pPr algn="just"/>
            <a:r>
              <a:rPr lang="it-IT" b="1" dirty="0"/>
              <a:t>Comma 182</a:t>
            </a:r>
            <a:r>
              <a:rPr lang="it-IT" dirty="0"/>
              <a:t>. Sulle somme corrisposte a titolo di premio di produttività d’ora in poi si applica un'imposta sostitutiva dell’IRPEF con </a:t>
            </a:r>
            <a:r>
              <a:rPr lang="it-IT" b="1" dirty="0"/>
              <a:t>aliquota al 10 per cento, entro il limite di 2.000 euro lordi</a:t>
            </a:r>
            <a:r>
              <a:rPr lang="it-IT" dirty="0"/>
              <a:t>, salvo espressa rinuncia scritta del lavoratore. Tale </a:t>
            </a:r>
            <a:r>
              <a:rPr lang="it-IT" b="1" dirty="0"/>
              <a:t>imposta è sostitutiva </a:t>
            </a:r>
            <a:r>
              <a:rPr lang="it-IT" dirty="0"/>
              <a:t>di Irpef e addizionali regionali e comunali.</a:t>
            </a:r>
          </a:p>
        </p:txBody>
      </p:sp>
    </p:spTree>
    <p:extLst>
      <p:ext uri="{BB962C8B-B14F-4D97-AF65-F5344CB8AC3E}">
        <p14:creationId xmlns:p14="http://schemas.microsoft.com/office/powerpoint/2010/main" val="1811373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olo 1"/>
          <p:cNvSpPr>
            <a:spLocks noGrp="1"/>
          </p:cNvSpPr>
          <p:nvPr/>
        </p:nvSpPr>
        <p:spPr bwMode="auto">
          <a:xfrm>
            <a:off x="546100" y="4445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2800" dirty="0">
                <a:solidFill>
                  <a:schemeClr val="accent1">
                    <a:lumMod val="50000"/>
                  </a:schemeClr>
                </a:solidFill>
              </a:rPr>
              <a:t>Detassazione dei premi di produttività e sostituibilità con piani di «welfare» aziendale</a:t>
            </a:r>
          </a:p>
        </p:txBody>
      </p:sp>
      <p:sp>
        <p:nvSpPr>
          <p:cNvPr id="68" name="Segnaposto contenuto 2"/>
          <p:cNvSpPr>
            <a:spLocks noGrp="1"/>
          </p:cNvSpPr>
          <p:nvPr/>
        </p:nvSpPr>
        <p:spPr bwMode="auto">
          <a:xfrm>
            <a:off x="546100" y="1385218"/>
            <a:ext cx="9525000" cy="86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pPr algn="just"/>
            <a:r>
              <a:rPr lang="it-IT" sz="2400" dirty="0"/>
              <a:t>La Legge 232/2016 a)	modifica i commi 182, 184, 186 e 187 dell’art. 1 della l. 208/2015 nel seguente modo:</a:t>
            </a:r>
          </a:p>
        </p:txBody>
      </p:sp>
      <p:graphicFrame>
        <p:nvGraphicFramePr>
          <p:cNvPr id="4" name="Tabella 3"/>
          <p:cNvGraphicFramePr>
            <a:graphicFrameLocks noGrp="1"/>
          </p:cNvGraphicFramePr>
          <p:nvPr>
            <p:extLst>
              <p:ext uri="{D42A27DB-BD31-4B8C-83A1-F6EECF244321}">
                <p14:modId xmlns:p14="http://schemas.microsoft.com/office/powerpoint/2010/main" val="1021719929"/>
              </p:ext>
            </p:extLst>
          </p:nvPr>
        </p:nvGraphicFramePr>
        <p:xfrm>
          <a:off x="546100" y="2452018"/>
          <a:ext cx="9753600" cy="4416552"/>
        </p:xfrm>
        <a:graphic>
          <a:graphicData uri="http://schemas.openxmlformats.org/drawingml/2006/table">
            <a:tbl>
              <a:tblPr firstRow="1" firstCol="1" lastRow="1" lastCol="1" bandRow="1" bandCol="1"/>
              <a:tblGrid>
                <a:gridCol w="4876800">
                  <a:extLst>
                    <a:ext uri="{9D8B030D-6E8A-4147-A177-3AD203B41FA5}">
                      <a16:colId xmlns:a16="http://schemas.microsoft.com/office/drawing/2014/main" val="1393185173"/>
                    </a:ext>
                  </a:extLst>
                </a:gridCol>
                <a:gridCol w="4876800">
                  <a:extLst>
                    <a:ext uri="{9D8B030D-6E8A-4147-A177-3AD203B41FA5}">
                      <a16:colId xmlns:a16="http://schemas.microsoft.com/office/drawing/2014/main" val="2186230376"/>
                    </a:ext>
                  </a:extLst>
                </a:gridCol>
              </a:tblGrid>
              <a:tr h="2451100">
                <a:tc>
                  <a:txBody>
                    <a:bodyPr/>
                    <a:lstStyle/>
                    <a:p>
                      <a:pPr marL="430530">
                        <a:spcBef>
                          <a:spcPts val="590"/>
                        </a:spcBef>
                        <a:spcAft>
                          <a:spcPts val="0"/>
                        </a:spcAft>
                      </a:pPr>
                      <a:r>
                        <a:rPr lang="it-IT" sz="1800" b="0" i="0">
                          <a:effectLst/>
                          <a:latin typeface="+mn-lt"/>
                          <a:ea typeface="Calibri" panose="020F0502020204030204" pitchFamily="34" charset="0"/>
                          <a:cs typeface="Times New Roman" panose="02020603050405020304" pitchFamily="18" charset="0"/>
                        </a:rPr>
                        <a:t>Art.</a:t>
                      </a:r>
                      <a:r>
                        <a:rPr lang="it-IT" sz="1800" b="0" i="0" spc="-30">
                          <a:effectLst/>
                          <a:latin typeface="+mn-lt"/>
                          <a:ea typeface="Calibri" panose="020F0502020204030204" pitchFamily="34" charset="0"/>
                          <a:cs typeface="Times New Roman" panose="02020603050405020304" pitchFamily="18" charset="0"/>
                        </a:rPr>
                        <a:t> </a:t>
                      </a:r>
                      <a:r>
                        <a:rPr lang="it-IT" sz="1800" b="0" i="0">
                          <a:effectLst/>
                          <a:latin typeface="+mn-lt"/>
                          <a:ea typeface="Calibri" panose="020F0502020204030204" pitchFamily="34" charset="0"/>
                          <a:cs typeface="Times New Roman" panose="02020603050405020304" pitchFamily="18" charset="0"/>
                        </a:rPr>
                        <a:t>1</a:t>
                      </a:r>
                      <a:r>
                        <a:rPr lang="it-IT" sz="1800" b="0" i="0" spc="-35">
                          <a:effectLst/>
                          <a:latin typeface="+mn-lt"/>
                          <a:ea typeface="Calibri" panose="020F0502020204030204" pitchFamily="34" charset="0"/>
                          <a:cs typeface="Times New Roman" panose="02020603050405020304" pitchFamily="18" charset="0"/>
                        </a:rPr>
                        <a:t> </a:t>
                      </a:r>
                      <a:r>
                        <a:rPr lang="it-IT" sz="1800" b="0" i="0" spc="-5">
                          <a:effectLst/>
                          <a:latin typeface="+mn-lt"/>
                          <a:ea typeface="Calibri" panose="020F0502020204030204" pitchFamily="34" charset="0"/>
                          <a:cs typeface="Times New Roman" panose="02020603050405020304" pitchFamily="18" charset="0"/>
                        </a:rPr>
                        <a:t>comma</a:t>
                      </a:r>
                      <a:r>
                        <a:rPr lang="it-IT" sz="1800" b="0" i="0" spc="-10">
                          <a:effectLst/>
                          <a:latin typeface="+mn-lt"/>
                          <a:ea typeface="Calibri" panose="020F0502020204030204" pitchFamily="34" charset="0"/>
                          <a:cs typeface="Times New Roman" panose="02020603050405020304" pitchFamily="18" charset="0"/>
                        </a:rPr>
                        <a:t> </a:t>
                      </a:r>
                      <a:r>
                        <a:rPr lang="it-IT" sz="1800" b="0" i="0">
                          <a:effectLst/>
                          <a:latin typeface="+mn-lt"/>
                          <a:ea typeface="Calibri" panose="020F0502020204030204" pitchFamily="34" charset="0"/>
                          <a:cs typeface="Times New Roman" panose="02020603050405020304" pitchFamily="18" charset="0"/>
                        </a:rPr>
                        <a:t>182</a:t>
                      </a:r>
                      <a:r>
                        <a:rPr lang="it-IT" sz="1800" b="0" i="0" spc="-35">
                          <a:effectLst/>
                          <a:latin typeface="+mn-lt"/>
                          <a:ea typeface="Calibri" panose="020F0502020204030204" pitchFamily="34" charset="0"/>
                          <a:cs typeface="Times New Roman" panose="02020603050405020304" pitchFamily="18" charset="0"/>
                        </a:rPr>
                        <a:t> </a:t>
                      </a:r>
                      <a:r>
                        <a:rPr lang="it-IT" sz="1800" b="0" i="0">
                          <a:effectLst/>
                          <a:latin typeface="+mn-lt"/>
                          <a:ea typeface="Calibri" panose="020F0502020204030204" pitchFamily="34" charset="0"/>
                          <a:cs typeface="Times New Roman" panose="02020603050405020304" pitchFamily="18" charset="0"/>
                        </a:rPr>
                        <a:t>della</a:t>
                      </a:r>
                      <a:r>
                        <a:rPr lang="it-IT" sz="1800" b="0" i="0" spc="-20">
                          <a:effectLst/>
                          <a:latin typeface="+mn-lt"/>
                          <a:ea typeface="Calibri" panose="020F0502020204030204" pitchFamily="34" charset="0"/>
                          <a:cs typeface="Times New Roman" panose="02020603050405020304" pitchFamily="18" charset="0"/>
                        </a:rPr>
                        <a:t> </a:t>
                      </a:r>
                      <a:r>
                        <a:rPr lang="it-IT" sz="1800" b="0" i="0">
                          <a:effectLst/>
                          <a:latin typeface="+mn-lt"/>
                          <a:ea typeface="Calibri" panose="020F0502020204030204" pitchFamily="34" charset="0"/>
                          <a:cs typeface="Times New Roman" panose="02020603050405020304" pitchFamily="18" charset="0"/>
                        </a:rPr>
                        <a:t>l.</a:t>
                      </a:r>
                      <a:r>
                        <a:rPr lang="it-IT" sz="1800" b="0" i="0" spc="-30">
                          <a:effectLst/>
                          <a:latin typeface="+mn-lt"/>
                          <a:ea typeface="Calibri" panose="020F0502020204030204" pitchFamily="34" charset="0"/>
                          <a:cs typeface="Times New Roman" panose="02020603050405020304" pitchFamily="18" charset="0"/>
                        </a:rPr>
                        <a:t> </a:t>
                      </a:r>
                      <a:r>
                        <a:rPr lang="it-IT" sz="1800" b="0" i="0">
                          <a:effectLst/>
                          <a:latin typeface="+mn-lt"/>
                          <a:ea typeface="Calibri" panose="020F0502020204030204" pitchFamily="34" charset="0"/>
                          <a:cs typeface="Times New Roman" panose="02020603050405020304" pitchFamily="18" charset="0"/>
                        </a:rPr>
                        <a:t>208/2015</a:t>
                      </a:r>
                      <a:endParaRPr lang="it-IT" sz="2400" b="0" i="0">
                        <a:effectLst/>
                        <a:latin typeface="+mn-lt"/>
                        <a:ea typeface="Calibri" panose="020F0502020204030204" pitchFamily="34" charset="0"/>
                        <a:cs typeface="Times New Roman" panose="02020603050405020304" pitchFamily="18" charset="0"/>
                      </a:endParaRPr>
                    </a:p>
                    <a:p>
                      <a:pPr marL="430530">
                        <a:spcBef>
                          <a:spcPts val="590"/>
                        </a:spcBef>
                        <a:spcAft>
                          <a:spcPts val="0"/>
                        </a:spcAft>
                      </a:pPr>
                      <a:r>
                        <a:rPr lang="it-IT" sz="1800" b="0" i="0">
                          <a:solidFill>
                            <a:srgbClr val="FF0000"/>
                          </a:solidFill>
                          <a:effectLst/>
                          <a:latin typeface="+mn-lt"/>
                          <a:ea typeface="Calibri" panose="020F0502020204030204" pitchFamily="34" charset="0"/>
                          <a:cs typeface="Times New Roman" panose="02020603050405020304" pitchFamily="18" charset="0"/>
                        </a:rPr>
                        <a:t>Aumento del limite per l’applicazione dell’imposta sostitutiva da € 2.000 a € 3.000</a:t>
                      </a:r>
                      <a:endParaRPr lang="it-IT" sz="2400" b="0" i="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65405">
                        <a:lnSpc>
                          <a:spcPct val="115000"/>
                        </a:lnSpc>
                        <a:spcBef>
                          <a:spcPts val="590"/>
                        </a:spcBef>
                        <a:spcAft>
                          <a:spcPts val="0"/>
                        </a:spcAft>
                        <a:tabLst>
                          <a:tab pos="325120" algn="l"/>
                          <a:tab pos="1052195" algn="l"/>
                          <a:tab pos="1349375" algn="l"/>
                          <a:tab pos="1677035" algn="l"/>
                          <a:tab pos="1835785" algn="l"/>
                          <a:tab pos="2116455" algn="l"/>
                          <a:tab pos="2236470" algn="l"/>
                          <a:tab pos="2335530" algn="l"/>
                          <a:tab pos="2625090" algn="l"/>
                        </a:tabLst>
                      </a:pPr>
                      <a:r>
                        <a:rPr lang="it-IT" sz="1800" b="0" i="0" spc="-5" dirty="0">
                          <a:solidFill>
                            <a:srgbClr val="333333"/>
                          </a:solidFill>
                          <a:effectLst/>
                          <a:latin typeface="+mn-lt"/>
                          <a:ea typeface="Tahoma" panose="020B0604030504040204" pitchFamily="34" charset="0"/>
                          <a:cs typeface="Times New Roman" panose="02020603050405020304" pitchFamily="18" charset="0"/>
                        </a:rPr>
                        <a:t>Salva</a:t>
                      </a:r>
                      <a:r>
                        <a:rPr lang="it-IT" sz="1800" b="0" i="0" spc="60"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espressa</a:t>
                      </a:r>
                      <a:r>
                        <a:rPr lang="it-IT" sz="1800" b="0" i="0" spc="65"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rinuncia</a:t>
                      </a:r>
                      <a:r>
                        <a:rPr lang="it-IT" sz="1800" b="0" i="0" spc="75"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scritta</a:t>
                      </a:r>
                      <a:r>
                        <a:rPr lang="it-IT" sz="1800" b="0" i="0" spc="65"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del</a:t>
                      </a:r>
                      <a:r>
                        <a:rPr lang="it-IT" sz="1800" b="0" i="0" spc="60"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prestatore</a:t>
                      </a:r>
                      <a:r>
                        <a:rPr lang="it-IT" sz="1800" b="0" i="0" spc="65"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di</a:t>
                      </a:r>
                      <a:r>
                        <a:rPr lang="it-IT" sz="1800" b="0" i="0" spc="130"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lavoro,</a:t>
                      </a:r>
                      <a:r>
                        <a:rPr lang="it-IT" sz="1800" b="0" i="0" spc="105"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sono</a:t>
                      </a:r>
                      <a:r>
                        <a:rPr lang="it-IT" sz="1800" b="0" i="0" spc="95"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soggetti</a:t>
                      </a:r>
                      <a:r>
                        <a:rPr lang="it-IT" sz="1800" b="0" i="0" spc="100"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a</a:t>
                      </a:r>
                      <a:r>
                        <a:rPr lang="it-IT" sz="1800" b="0" i="0" spc="110"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una</a:t>
                      </a:r>
                      <a:r>
                        <a:rPr lang="it-IT" sz="1800" b="0" i="0" spc="100"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imposta</a:t>
                      </a:r>
                      <a:r>
                        <a:rPr lang="it-IT" sz="1800" b="0" i="0" spc="100"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sostitutiva</a:t>
                      </a:r>
                      <a:r>
                        <a:rPr lang="it-IT" sz="1800" b="0" i="0" spc="205"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dell’imposta</a:t>
                      </a:r>
                      <a:r>
                        <a:rPr lang="it-IT" sz="1800" b="0" i="0" spc="160"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sul</a:t>
                      </a:r>
                      <a:r>
                        <a:rPr lang="it-IT" sz="1800" b="0" i="0" spc="155"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reddito</a:t>
                      </a:r>
                      <a:r>
                        <a:rPr lang="it-IT" sz="1800" b="0" i="0" spc="160"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delle</a:t>
                      </a:r>
                      <a:r>
                        <a:rPr lang="it-IT" sz="1800" b="0" i="0" spc="160"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persone</a:t>
                      </a:r>
                      <a:r>
                        <a:rPr lang="it-IT" sz="1800" b="0" i="0" spc="165"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fisiche</a:t>
                      </a:r>
                      <a:r>
                        <a:rPr lang="it-IT" sz="1800" b="0" i="0" spc="160"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e</a:t>
                      </a:r>
                      <a:r>
                        <a:rPr lang="it-IT" sz="1800" b="0" i="0" spc="185"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delle</a:t>
                      </a:r>
                      <a:r>
                        <a:rPr lang="it-IT" sz="1800" b="0" i="0" spc="90"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addizionali</a:t>
                      </a:r>
                      <a:r>
                        <a:rPr lang="it-IT" sz="1800" b="0" i="0" spc="90"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regionali</a:t>
                      </a:r>
                      <a:r>
                        <a:rPr lang="it-IT" sz="1800" b="0" i="0" spc="90"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e</a:t>
                      </a:r>
                      <a:r>
                        <a:rPr lang="it-IT" sz="1800" b="0" i="0" spc="90"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comunali</a:t>
                      </a:r>
                      <a:r>
                        <a:rPr lang="it-IT" sz="1800" b="0" i="0" spc="90"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pari</a:t>
                      </a:r>
                      <a:r>
                        <a:rPr lang="it-IT" sz="1800" b="0" i="0" spc="95"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al</a:t>
                      </a:r>
                      <a:r>
                        <a:rPr lang="it-IT" sz="1800" b="0" i="0" spc="90"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10</a:t>
                      </a:r>
                      <a:r>
                        <a:rPr lang="it-IT" sz="1800" b="0" i="0" spc="245"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per</a:t>
                      </a:r>
                      <a:r>
                        <a:rPr lang="it-IT" sz="1800" b="0" i="0" spc="25"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cento,</a:t>
                      </a:r>
                      <a:r>
                        <a:rPr lang="it-IT" sz="1800" b="0" i="0" spc="30"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entro</a:t>
                      </a:r>
                      <a:r>
                        <a:rPr lang="it-IT" sz="1800" b="0" i="0" spc="25"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il</a:t>
                      </a:r>
                      <a:r>
                        <a:rPr lang="it-IT" sz="1800" b="0" i="0" spc="30"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limite</a:t>
                      </a:r>
                      <a:r>
                        <a:rPr lang="it-IT" sz="1800" b="0" i="0" spc="35"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di</a:t>
                      </a:r>
                      <a:r>
                        <a:rPr lang="it-IT" sz="1800" b="0" i="0" spc="25"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importo</a:t>
                      </a:r>
                      <a:r>
                        <a:rPr lang="it-IT" sz="1800" b="0" i="0" spc="30"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complessivo</a:t>
                      </a:r>
                      <a:r>
                        <a:rPr lang="it-IT" sz="1800" b="0" i="0" spc="165"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di</a:t>
                      </a:r>
                      <a:r>
                        <a:rPr lang="it-IT" sz="1800" b="0" i="0" spc="-15" dirty="0">
                          <a:solidFill>
                            <a:srgbClr val="333333"/>
                          </a:solidFill>
                          <a:effectLst/>
                          <a:latin typeface="+mn-lt"/>
                          <a:ea typeface="Tahoma" panose="020B0604030504040204" pitchFamily="34" charset="0"/>
                          <a:cs typeface="Times New Roman" panose="02020603050405020304" pitchFamily="18" charset="0"/>
                        </a:rPr>
                        <a:t> </a:t>
                      </a:r>
                      <a:r>
                        <a:rPr lang="it-IT" sz="1800" b="0" i="0" strike="sngStrike" spc="-5" dirty="0">
                          <a:solidFill>
                            <a:srgbClr val="FF0000"/>
                          </a:solidFill>
                          <a:effectLst/>
                          <a:latin typeface="+mn-lt"/>
                          <a:ea typeface="Tahoma" panose="020B0604030504040204" pitchFamily="34" charset="0"/>
                          <a:cs typeface="Times New Roman" panose="02020603050405020304" pitchFamily="18" charset="0"/>
                        </a:rPr>
                        <a:t>2.000</a:t>
                      </a:r>
                      <a:r>
                        <a:rPr lang="it-IT" sz="1800" b="0" i="0" strike="sngStrike" dirty="0">
                          <a:solidFill>
                            <a:srgbClr val="FF0000"/>
                          </a:solidFill>
                          <a:effectLst/>
                          <a:latin typeface="+mn-lt"/>
                          <a:ea typeface="Tahoma" panose="020B0604030504040204" pitchFamily="34" charset="0"/>
                          <a:cs typeface="Times New Roman" panose="02020603050405020304" pitchFamily="18" charset="0"/>
                        </a:rPr>
                        <a:t>  </a:t>
                      </a:r>
                      <a:r>
                        <a:rPr lang="it-IT" sz="1800" b="0" i="0" strike="sngStrike" spc="30" dirty="0">
                          <a:solidFill>
                            <a:srgbClr val="FF0000"/>
                          </a:solidFill>
                          <a:effectLst/>
                          <a:latin typeface="+mn-lt"/>
                          <a:ea typeface="Tahoma" panose="020B0604030504040204" pitchFamily="34" charset="0"/>
                          <a:cs typeface="Times New Roman" panose="02020603050405020304" pitchFamily="18" charset="0"/>
                        </a:rPr>
                        <a:t> </a:t>
                      </a:r>
                      <a:r>
                        <a:rPr lang="it-IT" sz="1800" b="0" i="0" strike="sngStrike" spc="-5" dirty="0">
                          <a:solidFill>
                            <a:srgbClr val="FF0000"/>
                          </a:solidFill>
                          <a:effectLst/>
                          <a:latin typeface="+mn-lt"/>
                          <a:ea typeface="Tahoma" panose="020B0604030504040204" pitchFamily="34" charset="0"/>
                          <a:cs typeface="Times New Roman" panose="02020603050405020304" pitchFamily="18" charset="0"/>
                        </a:rPr>
                        <a:t>euro</a:t>
                      </a:r>
                      <a:r>
                        <a:rPr lang="it-IT" sz="1800" b="0" i="0" strike="sngStrike" dirty="0">
                          <a:solidFill>
                            <a:srgbClr val="FF0000"/>
                          </a:solidFill>
                          <a:effectLst/>
                          <a:latin typeface="+mn-lt"/>
                          <a:ea typeface="Tahoma" panose="020B0604030504040204" pitchFamily="34" charset="0"/>
                          <a:cs typeface="Times New Roman" panose="02020603050405020304" pitchFamily="18" charset="0"/>
                        </a:rPr>
                        <a:t> </a:t>
                      </a:r>
                      <a:r>
                        <a:rPr lang="it-IT" sz="1800" b="0" i="0" dirty="0">
                          <a:solidFill>
                            <a:srgbClr val="FF0000"/>
                          </a:solidFill>
                          <a:effectLst/>
                          <a:latin typeface="+mn-lt"/>
                          <a:ea typeface="Tahoma" panose="020B0604030504040204" pitchFamily="34" charset="0"/>
                          <a:cs typeface="Times New Roman" panose="02020603050405020304" pitchFamily="18" charset="0"/>
                        </a:rPr>
                        <a:t>3.000  </a:t>
                      </a:r>
                      <a:r>
                        <a:rPr lang="it-IT" sz="1800" b="0" i="0" spc="25" dirty="0">
                          <a:solidFill>
                            <a:srgbClr val="FF0000"/>
                          </a:solidFill>
                          <a:effectLst/>
                          <a:latin typeface="+mn-lt"/>
                          <a:ea typeface="Tahoma" panose="020B0604030504040204" pitchFamily="34" charset="0"/>
                          <a:cs typeface="Times New Roman" panose="02020603050405020304" pitchFamily="18" charset="0"/>
                        </a:rPr>
                        <a:t> </a:t>
                      </a:r>
                      <a:r>
                        <a:rPr lang="it-IT" sz="1800" b="0" i="0" dirty="0">
                          <a:solidFill>
                            <a:srgbClr val="FF0000"/>
                          </a:solidFill>
                          <a:effectLst/>
                          <a:latin typeface="+mn-lt"/>
                          <a:ea typeface="Tahoma" panose="020B0604030504040204" pitchFamily="34" charset="0"/>
                          <a:cs typeface="Times New Roman" panose="02020603050405020304" pitchFamily="18" charset="0"/>
                        </a:rPr>
                        <a:t>euro</a:t>
                      </a:r>
                      <a:r>
                        <a:rPr lang="it-IT" sz="1800" b="0" i="0" spc="-10" dirty="0">
                          <a:solidFill>
                            <a:srgbClr val="FF0000"/>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lordi,  </a:t>
                      </a:r>
                      <a:r>
                        <a:rPr lang="it-IT" sz="1800" b="0" i="0" spc="20" dirty="0">
                          <a:solidFill>
                            <a:srgbClr val="333333"/>
                          </a:solidFill>
                          <a:effectLst/>
                          <a:latin typeface="+mn-lt"/>
                          <a:ea typeface="Tahoma" panose="020B0604030504040204" pitchFamily="34" charset="0"/>
                          <a:cs typeface="Times New Roman" panose="02020603050405020304" pitchFamily="18" charset="0"/>
                        </a:rPr>
                        <a:t> </a:t>
                      </a:r>
                      <a:r>
                        <a:rPr lang="it-IT" sz="1800" b="0" i="0" dirty="0">
                          <a:solidFill>
                            <a:srgbClr val="333333"/>
                          </a:solidFill>
                          <a:effectLst/>
                          <a:latin typeface="+mn-lt"/>
                          <a:ea typeface="Tahoma" panose="020B0604030504040204" pitchFamily="34" charset="0"/>
                          <a:cs typeface="Times New Roman" panose="02020603050405020304" pitchFamily="18" charset="0"/>
                        </a:rPr>
                        <a:t>i		premi  </a:t>
                      </a:r>
                      <a:r>
                        <a:rPr lang="it-IT" sz="1800" b="0" i="0" spc="20"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di</a:t>
                      </a:r>
                      <a:r>
                        <a:rPr lang="it-IT" sz="1800" b="0" i="0" spc="140" dirty="0">
                          <a:solidFill>
                            <a:srgbClr val="333333"/>
                          </a:solidFill>
                          <a:effectLst/>
                          <a:latin typeface="+mn-lt"/>
                          <a:ea typeface="Tahoma" panose="020B0604030504040204" pitchFamily="34" charset="0"/>
                          <a:cs typeface="Times New Roman" panose="02020603050405020304" pitchFamily="18" charset="0"/>
                        </a:rPr>
                        <a:t> </a:t>
                      </a:r>
                      <a:r>
                        <a:rPr lang="it-IT" sz="1800" b="0" i="0" spc="-5" dirty="0">
                          <a:solidFill>
                            <a:srgbClr val="333333"/>
                          </a:solidFill>
                          <a:effectLst/>
                          <a:latin typeface="+mn-lt"/>
                          <a:ea typeface="Tahoma" panose="020B0604030504040204" pitchFamily="34" charset="0"/>
                          <a:cs typeface="Times New Roman" panose="02020603050405020304" pitchFamily="18" charset="0"/>
                        </a:rPr>
                        <a:t>risultato di ammontare variabile la cui corresponsione sia legata ad incrementi di produttività, redditività, qualità, efficienza ed  innovazione,  misurabili  e  verificabili  sulla base di criteri definiti con il decreto di cui al comma 188, nonché le somme erogate sotto forma di partecipazione agli utili dell’impresa.</a:t>
                      </a:r>
                      <a:endParaRPr lang="it-IT" sz="2400" b="0" i="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450235"/>
                  </a:ext>
                </a:extLst>
              </a:tr>
            </a:tbl>
          </a:graphicData>
        </a:graphic>
      </p:graphicFrame>
    </p:spTree>
    <p:extLst>
      <p:ext uri="{BB962C8B-B14F-4D97-AF65-F5344CB8AC3E}">
        <p14:creationId xmlns:p14="http://schemas.microsoft.com/office/powerpoint/2010/main" val="308910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olo 1"/>
          <p:cNvSpPr>
            <a:spLocks noGrp="1"/>
          </p:cNvSpPr>
          <p:nvPr/>
        </p:nvSpPr>
        <p:spPr bwMode="auto">
          <a:xfrm>
            <a:off x="546100" y="4445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2800" dirty="0">
                <a:solidFill>
                  <a:schemeClr val="accent1">
                    <a:lumMod val="50000"/>
                  </a:schemeClr>
                </a:solidFill>
              </a:rPr>
              <a:t>Detassazione dei premi di produttività e sostituibilità con piani di «welfare» aziendale</a:t>
            </a:r>
          </a:p>
        </p:txBody>
      </p:sp>
      <p:graphicFrame>
        <p:nvGraphicFramePr>
          <p:cNvPr id="3" name="Tabella 2"/>
          <p:cNvGraphicFramePr>
            <a:graphicFrameLocks noGrp="1"/>
          </p:cNvGraphicFramePr>
          <p:nvPr>
            <p:extLst>
              <p:ext uri="{D42A27DB-BD31-4B8C-83A1-F6EECF244321}">
                <p14:modId xmlns:p14="http://schemas.microsoft.com/office/powerpoint/2010/main" val="1677786660"/>
              </p:ext>
            </p:extLst>
          </p:nvPr>
        </p:nvGraphicFramePr>
        <p:xfrm>
          <a:off x="546100" y="1492250"/>
          <a:ext cx="9372600" cy="5222304"/>
        </p:xfrm>
        <a:graphic>
          <a:graphicData uri="http://schemas.openxmlformats.org/drawingml/2006/table">
            <a:tbl>
              <a:tblPr firstRow="1" firstCol="1" lastRow="1" lastCol="1" bandRow="1" bandCol="1"/>
              <a:tblGrid>
                <a:gridCol w="4686300">
                  <a:extLst>
                    <a:ext uri="{9D8B030D-6E8A-4147-A177-3AD203B41FA5}">
                      <a16:colId xmlns:a16="http://schemas.microsoft.com/office/drawing/2014/main" val="3603714863"/>
                    </a:ext>
                  </a:extLst>
                </a:gridCol>
                <a:gridCol w="4686300">
                  <a:extLst>
                    <a:ext uri="{9D8B030D-6E8A-4147-A177-3AD203B41FA5}">
                      <a16:colId xmlns:a16="http://schemas.microsoft.com/office/drawing/2014/main" val="459712919"/>
                    </a:ext>
                  </a:extLst>
                </a:gridCol>
              </a:tblGrid>
              <a:tr h="4572000">
                <a:tc>
                  <a:txBody>
                    <a:bodyPr/>
                    <a:lstStyle/>
                    <a:p>
                      <a:pPr marL="430530">
                        <a:spcBef>
                          <a:spcPts val="590"/>
                        </a:spcBef>
                        <a:spcAft>
                          <a:spcPts val="0"/>
                        </a:spcAft>
                      </a:pPr>
                      <a:r>
                        <a:rPr lang="it-IT" sz="2000" b="0" i="0" dirty="0">
                          <a:effectLst/>
                          <a:latin typeface="+mn-lt"/>
                          <a:ea typeface="Calibri" panose="020F0502020204030204" pitchFamily="34" charset="0"/>
                          <a:cs typeface="Times New Roman" panose="02020603050405020304" pitchFamily="18" charset="0"/>
                        </a:rPr>
                        <a:t>Art.</a:t>
                      </a:r>
                      <a:r>
                        <a:rPr lang="it-IT" sz="2000" b="0" i="0" spc="-30" dirty="0">
                          <a:effectLst/>
                          <a:latin typeface="+mn-lt"/>
                          <a:ea typeface="Calibri" panose="020F0502020204030204" pitchFamily="34" charset="0"/>
                          <a:cs typeface="Times New Roman" panose="02020603050405020304" pitchFamily="18" charset="0"/>
                        </a:rPr>
                        <a:t> </a:t>
                      </a:r>
                      <a:r>
                        <a:rPr lang="it-IT" sz="2000" b="0" i="0" dirty="0">
                          <a:effectLst/>
                          <a:latin typeface="+mn-lt"/>
                          <a:ea typeface="Calibri" panose="020F0502020204030204" pitchFamily="34" charset="0"/>
                          <a:cs typeface="Times New Roman" panose="02020603050405020304" pitchFamily="18" charset="0"/>
                        </a:rPr>
                        <a:t>1</a:t>
                      </a:r>
                      <a:r>
                        <a:rPr lang="it-IT" sz="2000" b="0" i="0" spc="-35" dirty="0">
                          <a:effectLst/>
                          <a:latin typeface="+mn-lt"/>
                          <a:ea typeface="Calibri" panose="020F0502020204030204" pitchFamily="34" charset="0"/>
                          <a:cs typeface="Times New Roman" panose="02020603050405020304" pitchFamily="18" charset="0"/>
                        </a:rPr>
                        <a:t> </a:t>
                      </a:r>
                      <a:r>
                        <a:rPr lang="it-IT" sz="2000" b="0" i="0" spc="-5" dirty="0">
                          <a:effectLst/>
                          <a:latin typeface="+mn-lt"/>
                          <a:ea typeface="Calibri" panose="020F0502020204030204" pitchFamily="34" charset="0"/>
                          <a:cs typeface="Times New Roman" panose="02020603050405020304" pitchFamily="18" charset="0"/>
                        </a:rPr>
                        <a:t>comma</a:t>
                      </a:r>
                      <a:r>
                        <a:rPr lang="it-IT" sz="2000" b="0" i="0" spc="-10" dirty="0">
                          <a:effectLst/>
                          <a:latin typeface="+mn-lt"/>
                          <a:ea typeface="Calibri" panose="020F0502020204030204" pitchFamily="34" charset="0"/>
                          <a:cs typeface="Times New Roman" panose="02020603050405020304" pitchFamily="18" charset="0"/>
                        </a:rPr>
                        <a:t> </a:t>
                      </a:r>
                      <a:r>
                        <a:rPr lang="it-IT" sz="2000" b="0" i="0" dirty="0">
                          <a:effectLst/>
                          <a:latin typeface="+mn-lt"/>
                          <a:ea typeface="Calibri" panose="020F0502020204030204" pitchFamily="34" charset="0"/>
                          <a:cs typeface="Times New Roman" panose="02020603050405020304" pitchFamily="18" charset="0"/>
                        </a:rPr>
                        <a:t>186</a:t>
                      </a:r>
                      <a:r>
                        <a:rPr lang="it-IT" sz="2000" b="0" i="0" spc="-35" dirty="0">
                          <a:effectLst/>
                          <a:latin typeface="+mn-lt"/>
                          <a:ea typeface="Calibri" panose="020F0502020204030204" pitchFamily="34" charset="0"/>
                          <a:cs typeface="Times New Roman" panose="02020603050405020304" pitchFamily="18" charset="0"/>
                        </a:rPr>
                        <a:t> </a:t>
                      </a:r>
                      <a:r>
                        <a:rPr lang="it-IT" sz="2000" b="0" i="0" dirty="0">
                          <a:effectLst/>
                          <a:latin typeface="+mn-lt"/>
                          <a:ea typeface="Calibri" panose="020F0502020204030204" pitchFamily="34" charset="0"/>
                          <a:cs typeface="Times New Roman" panose="02020603050405020304" pitchFamily="18" charset="0"/>
                        </a:rPr>
                        <a:t>della</a:t>
                      </a:r>
                      <a:r>
                        <a:rPr lang="it-IT" sz="2000" b="0" i="0" spc="-20" dirty="0">
                          <a:effectLst/>
                          <a:latin typeface="+mn-lt"/>
                          <a:ea typeface="Calibri" panose="020F0502020204030204" pitchFamily="34" charset="0"/>
                          <a:cs typeface="Times New Roman" panose="02020603050405020304" pitchFamily="18" charset="0"/>
                        </a:rPr>
                        <a:t> </a:t>
                      </a:r>
                      <a:r>
                        <a:rPr lang="it-IT" sz="2000" b="0" i="0" dirty="0">
                          <a:effectLst/>
                          <a:latin typeface="+mn-lt"/>
                          <a:ea typeface="Calibri" panose="020F0502020204030204" pitchFamily="34" charset="0"/>
                          <a:cs typeface="Times New Roman" panose="02020603050405020304" pitchFamily="18" charset="0"/>
                        </a:rPr>
                        <a:t>l.</a:t>
                      </a:r>
                      <a:r>
                        <a:rPr lang="it-IT" sz="2000" b="0" i="0" spc="-30" dirty="0">
                          <a:effectLst/>
                          <a:latin typeface="+mn-lt"/>
                          <a:ea typeface="Calibri" panose="020F0502020204030204" pitchFamily="34" charset="0"/>
                          <a:cs typeface="Times New Roman" panose="02020603050405020304" pitchFamily="18" charset="0"/>
                        </a:rPr>
                        <a:t> </a:t>
                      </a:r>
                      <a:r>
                        <a:rPr lang="it-IT" sz="2000" b="0" i="0" dirty="0">
                          <a:effectLst/>
                          <a:latin typeface="+mn-lt"/>
                          <a:ea typeface="Calibri" panose="020F0502020204030204" pitchFamily="34" charset="0"/>
                          <a:cs typeface="Times New Roman" panose="02020603050405020304" pitchFamily="18" charset="0"/>
                        </a:rPr>
                        <a:t>208/2015</a:t>
                      </a:r>
                      <a:endParaRPr lang="it-IT" sz="2800" b="0" i="0" dirty="0">
                        <a:effectLst/>
                        <a:latin typeface="+mn-lt"/>
                        <a:ea typeface="Calibri" panose="020F0502020204030204" pitchFamily="34" charset="0"/>
                        <a:cs typeface="Times New Roman" panose="02020603050405020304" pitchFamily="18" charset="0"/>
                      </a:endParaRPr>
                    </a:p>
                    <a:p>
                      <a:pPr marL="430530">
                        <a:spcBef>
                          <a:spcPts val="590"/>
                        </a:spcBef>
                        <a:spcAft>
                          <a:spcPts val="0"/>
                        </a:spcAft>
                      </a:pPr>
                      <a:r>
                        <a:rPr lang="it-IT" sz="2000" b="0" i="0" dirty="0">
                          <a:solidFill>
                            <a:srgbClr val="FF0000"/>
                          </a:solidFill>
                          <a:effectLst/>
                          <a:latin typeface="+mn-lt"/>
                          <a:ea typeface="Calibri" panose="020F0502020204030204" pitchFamily="34" charset="0"/>
                          <a:cs typeface="Times New Roman" panose="02020603050405020304" pitchFamily="18" charset="0"/>
                        </a:rPr>
                        <a:t>Aumento del limite reddituale per l’applicazione dell’imposta sostitutiva da € 50.000 a € 80.000</a:t>
                      </a:r>
                      <a:endParaRPr lang="it-IT" sz="2800" b="0" i="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4770" marR="62230" algn="just">
                        <a:lnSpc>
                          <a:spcPct val="115000"/>
                        </a:lnSpc>
                        <a:spcBef>
                          <a:spcPts val="590"/>
                        </a:spcBef>
                        <a:spcAft>
                          <a:spcPts val="0"/>
                        </a:spcAft>
                      </a:pPr>
                      <a:r>
                        <a:rPr lang="it-IT" sz="2000" b="0" i="0" spc="-5" dirty="0">
                          <a:solidFill>
                            <a:srgbClr val="333333"/>
                          </a:solidFill>
                          <a:effectLst/>
                          <a:latin typeface="+mn-lt"/>
                          <a:ea typeface="Tahoma" panose="020B0604030504040204" pitchFamily="34" charset="0"/>
                          <a:cs typeface="Times New Roman" panose="02020603050405020304" pitchFamily="18" charset="0"/>
                        </a:rPr>
                        <a:t>Le</a:t>
                      </a:r>
                      <a:r>
                        <a:rPr lang="it-IT" sz="2000" b="0" i="0" spc="21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disposizioni</a:t>
                      </a:r>
                      <a:r>
                        <a:rPr lang="it-IT" sz="2000" b="0" i="0" spc="20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di</a:t>
                      </a:r>
                      <a:r>
                        <a:rPr lang="it-IT" sz="2000" b="0" i="0" spc="20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cui</a:t>
                      </a:r>
                      <a:r>
                        <a:rPr lang="it-IT" sz="2000" b="0" i="0" spc="20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ai</a:t>
                      </a:r>
                      <a:r>
                        <a:rPr lang="it-IT" sz="2000" b="0" i="0" spc="20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commi</a:t>
                      </a:r>
                      <a:r>
                        <a:rPr lang="it-IT" sz="2000" b="0" i="0" spc="20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da</a:t>
                      </a:r>
                      <a:r>
                        <a:rPr lang="it-IT" sz="2000" b="0" i="0" spc="210"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182</a:t>
                      </a:r>
                      <a:r>
                        <a:rPr lang="it-IT" sz="2000" b="0" i="0" spc="20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a</a:t>
                      </a:r>
                      <a:r>
                        <a:rPr lang="it-IT" sz="2000" b="0" i="0" spc="210"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185</a:t>
                      </a:r>
                      <a:r>
                        <a:rPr lang="it-IT" sz="2000" b="0" i="0" spc="130"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trovano</a:t>
                      </a:r>
                      <a:r>
                        <a:rPr lang="it-IT" sz="2000" b="0" i="0" spc="30"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applicazione</a:t>
                      </a:r>
                      <a:r>
                        <a:rPr lang="it-IT" sz="2000" b="0" i="0" spc="3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per</a:t>
                      </a:r>
                      <a:r>
                        <a:rPr lang="it-IT" sz="2000" b="0" i="0" spc="3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il</a:t>
                      </a:r>
                      <a:r>
                        <a:rPr lang="it-IT" sz="2000" b="0" i="0" spc="3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settore</a:t>
                      </a:r>
                      <a:r>
                        <a:rPr lang="it-IT" sz="2000" b="0" i="0" spc="3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privato</a:t>
                      </a:r>
                      <a:r>
                        <a:rPr lang="it-IT" sz="2000" b="0" i="0" spc="3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e</a:t>
                      </a:r>
                      <a:r>
                        <a:rPr lang="it-IT" sz="2000" b="0" i="0" spc="3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con</a:t>
                      </a:r>
                      <a:r>
                        <a:rPr lang="it-IT" sz="2000" b="0" i="0" spc="22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riferimento</a:t>
                      </a:r>
                      <a:r>
                        <a:rPr lang="it-IT" sz="2000" b="0" i="0" spc="29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ai</a:t>
                      </a:r>
                      <a:r>
                        <a:rPr lang="it-IT" sz="2000" b="0" i="0" spc="29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titolari</a:t>
                      </a:r>
                      <a:r>
                        <a:rPr lang="it-IT" sz="2000" b="0" i="0" spc="30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di</a:t>
                      </a:r>
                      <a:r>
                        <a:rPr lang="it-IT" sz="2000" b="0" i="0" spc="30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reddito</a:t>
                      </a:r>
                      <a:r>
                        <a:rPr lang="it-IT" sz="2000" b="0" i="0" spc="29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di</a:t>
                      </a:r>
                      <a:r>
                        <a:rPr lang="it-IT" sz="2000" b="0" i="0" spc="290"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lavoro</a:t>
                      </a:r>
                      <a:r>
                        <a:rPr lang="it-IT" sz="2000" b="0" i="0" spc="24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dipendente</a:t>
                      </a:r>
                      <a:r>
                        <a:rPr lang="it-IT" sz="2000" b="0" i="0" spc="11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di</a:t>
                      </a:r>
                      <a:r>
                        <a:rPr lang="it-IT" sz="2000" b="0" i="0" spc="11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importo</a:t>
                      </a:r>
                      <a:r>
                        <a:rPr lang="it-IT" sz="2000" b="0" i="0" spc="11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non</a:t>
                      </a:r>
                      <a:r>
                        <a:rPr lang="it-IT" sz="2000" b="0" i="0" spc="11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superiore,</a:t>
                      </a:r>
                      <a:r>
                        <a:rPr lang="it-IT" sz="2000" b="0" i="0" spc="10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nell’anno</a:t>
                      </a:r>
                      <a:r>
                        <a:rPr lang="it-IT" sz="2000" b="0" i="0" spc="120"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precedente</a:t>
                      </a:r>
                      <a:r>
                        <a:rPr lang="it-IT" sz="2000" b="0" i="0" spc="4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quello</a:t>
                      </a:r>
                      <a:r>
                        <a:rPr lang="it-IT" sz="2000" b="0" i="0" spc="3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di</a:t>
                      </a:r>
                      <a:r>
                        <a:rPr lang="it-IT" sz="2000" b="0" i="0" spc="5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percezione</a:t>
                      </a:r>
                      <a:r>
                        <a:rPr lang="it-IT" sz="2000" b="0" i="0" spc="4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delle</a:t>
                      </a:r>
                      <a:r>
                        <a:rPr lang="it-IT" sz="2000" b="0" i="0" spc="4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somme</a:t>
                      </a:r>
                      <a:r>
                        <a:rPr lang="it-IT" sz="2000" b="0" i="0" spc="4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di</a:t>
                      </a:r>
                      <a:r>
                        <a:rPr lang="it-IT" sz="2000" b="0" i="0" spc="18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cui</a:t>
                      </a:r>
                      <a:r>
                        <a:rPr lang="it-IT" sz="2000" b="0" i="0" spc="11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al</a:t>
                      </a:r>
                      <a:r>
                        <a:rPr lang="it-IT" sz="2000" b="0" i="0" spc="13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comma</a:t>
                      </a:r>
                      <a:r>
                        <a:rPr lang="it-IT" sz="2000" b="0" i="0" spc="13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182,</a:t>
                      </a:r>
                      <a:r>
                        <a:rPr lang="it-IT" sz="2000" b="0" i="0" spc="11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a </a:t>
                      </a:r>
                      <a:r>
                        <a:rPr lang="it-IT" sz="2000" b="0" i="0" strike="sngStrike" spc="-5" dirty="0">
                          <a:solidFill>
                            <a:srgbClr val="FF0000"/>
                          </a:solidFill>
                          <a:effectLst/>
                          <a:latin typeface="+mn-lt"/>
                          <a:ea typeface="Tahoma" panose="020B0604030504040204" pitchFamily="34" charset="0"/>
                          <a:cs typeface="Times New Roman" panose="02020603050405020304" pitchFamily="18" charset="0"/>
                        </a:rPr>
                        <a:t>euro</a:t>
                      </a:r>
                      <a:r>
                        <a:rPr lang="it-IT" sz="2000" b="0" i="0" strike="sngStrike" spc="130" dirty="0">
                          <a:solidFill>
                            <a:srgbClr val="FF0000"/>
                          </a:solidFill>
                          <a:effectLst/>
                          <a:latin typeface="+mn-lt"/>
                          <a:ea typeface="Tahoma" panose="020B0604030504040204" pitchFamily="34" charset="0"/>
                          <a:cs typeface="Times New Roman" panose="02020603050405020304" pitchFamily="18" charset="0"/>
                        </a:rPr>
                        <a:t> </a:t>
                      </a:r>
                      <a:r>
                        <a:rPr lang="it-IT" sz="2000" b="0" i="0" strike="sngStrike" spc="-5" dirty="0">
                          <a:solidFill>
                            <a:srgbClr val="FF0000"/>
                          </a:solidFill>
                          <a:effectLst/>
                          <a:latin typeface="+mn-lt"/>
                          <a:ea typeface="Tahoma" panose="020B0604030504040204" pitchFamily="34" charset="0"/>
                          <a:cs typeface="Times New Roman" panose="02020603050405020304" pitchFamily="18" charset="0"/>
                        </a:rPr>
                        <a:t>50.000</a:t>
                      </a:r>
                      <a:r>
                        <a:rPr lang="it-IT" sz="2000" b="0" i="0" strike="sngStrike" spc="-20" dirty="0">
                          <a:solidFill>
                            <a:srgbClr val="FF0000"/>
                          </a:solidFill>
                          <a:effectLst/>
                          <a:latin typeface="+mn-lt"/>
                          <a:ea typeface="Tahoma" panose="020B0604030504040204" pitchFamily="34" charset="0"/>
                          <a:cs typeface="Times New Roman" panose="02020603050405020304" pitchFamily="18" charset="0"/>
                        </a:rPr>
                        <a:t> </a:t>
                      </a:r>
                      <a:r>
                        <a:rPr lang="it-IT" sz="2000" b="0" i="0" spc="-5" dirty="0">
                          <a:solidFill>
                            <a:srgbClr val="FF0000"/>
                          </a:solidFill>
                          <a:effectLst/>
                          <a:latin typeface="+mn-lt"/>
                          <a:ea typeface="Tahoma" panose="020B0604030504040204" pitchFamily="34" charset="0"/>
                          <a:cs typeface="Times New Roman" panose="02020603050405020304" pitchFamily="18" charset="0"/>
                        </a:rPr>
                        <a:t>euro</a:t>
                      </a:r>
                      <a:r>
                        <a:rPr lang="it-IT" sz="2000" b="0" i="0" spc="130" dirty="0">
                          <a:solidFill>
                            <a:srgbClr val="FF0000"/>
                          </a:solidFill>
                          <a:effectLst/>
                          <a:latin typeface="+mn-lt"/>
                          <a:ea typeface="Tahoma" panose="020B0604030504040204" pitchFamily="34" charset="0"/>
                          <a:cs typeface="Times New Roman" panose="02020603050405020304" pitchFamily="18" charset="0"/>
                        </a:rPr>
                        <a:t> </a:t>
                      </a:r>
                      <a:r>
                        <a:rPr lang="it-IT" sz="2000" b="0" i="0" dirty="0">
                          <a:solidFill>
                            <a:srgbClr val="FF0000"/>
                          </a:solidFill>
                          <a:effectLst/>
                          <a:latin typeface="+mn-lt"/>
                          <a:ea typeface="Tahoma" panose="020B0604030504040204" pitchFamily="34" charset="0"/>
                          <a:cs typeface="Times New Roman" panose="02020603050405020304" pitchFamily="18" charset="0"/>
                        </a:rPr>
                        <a:t>80.000</a:t>
                      </a:r>
                      <a:r>
                        <a:rPr lang="it-IT" sz="2000" b="0" i="0" dirty="0">
                          <a:solidFill>
                            <a:srgbClr val="333333"/>
                          </a:solidFill>
                          <a:effectLst/>
                          <a:latin typeface="+mn-lt"/>
                          <a:ea typeface="Tahoma" panose="020B0604030504040204" pitchFamily="34" charset="0"/>
                          <a:cs typeface="Times New Roman" panose="02020603050405020304" pitchFamily="18" charset="0"/>
                        </a:rPr>
                        <a:t>.</a:t>
                      </a:r>
                      <a:r>
                        <a:rPr lang="it-IT" sz="2000" b="0" i="0" spc="16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Se il</a:t>
                      </a:r>
                      <a:r>
                        <a:rPr lang="it-IT" sz="2000" b="0" i="0" spc="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sostituto d’imposta</a:t>
                      </a:r>
                      <a:r>
                        <a:rPr lang="it-IT" sz="2000" b="0" i="0" spc="20"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tenuto</a:t>
                      </a:r>
                      <a:r>
                        <a:rPr lang="it-IT" sz="2000" b="0" i="0" dirty="0">
                          <a:solidFill>
                            <a:srgbClr val="333333"/>
                          </a:solidFill>
                          <a:effectLst/>
                          <a:latin typeface="+mn-lt"/>
                          <a:ea typeface="Tahoma" panose="020B0604030504040204" pitchFamily="34" charset="0"/>
                          <a:cs typeface="Times New Roman" panose="02020603050405020304" pitchFamily="18" charset="0"/>
                        </a:rPr>
                        <a:t> ad</a:t>
                      </a:r>
                      <a:r>
                        <a:rPr lang="it-IT" sz="2000" b="0" i="0" spc="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applicare</a:t>
                      </a:r>
                      <a:r>
                        <a:rPr lang="it-IT" sz="2000" b="0" i="0" spc="13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l’imposta</a:t>
                      </a:r>
                      <a:r>
                        <a:rPr lang="it-IT" sz="2000" b="0" i="0" spc="20"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sostitutiva</a:t>
                      </a:r>
                      <a:r>
                        <a:rPr lang="it-IT" sz="2000" b="0" i="0" spc="2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non</a:t>
                      </a:r>
                      <a:r>
                        <a:rPr lang="it-IT" sz="2000" b="0" i="0" spc="4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è</a:t>
                      </a:r>
                      <a:r>
                        <a:rPr lang="it-IT" sz="2000" b="0" i="0" spc="2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lo</a:t>
                      </a:r>
                      <a:r>
                        <a:rPr lang="it-IT" sz="2000" b="0" i="0" spc="20"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stesso</a:t>
                      </a:r>
                      <a:r>
                        <a:rPr lang="it-IT" sz="2000" b="0" i="0" spc="1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che</a:t>
                      </a:r>
                      <a:r>
                        <a:rPr lang="it-IT" sz="2000" b="0" i="0" spc="2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ha</a:t>
                      </a:r>
                      <a:r>
                        <a:rPr lang="it-IT" sz="2000" b="0" i="0" spc="16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rilasciato</a:t>
                      </a:r>
                      <a:r>
                        <a:rPr lang="it-IT" sz="2000" b="0" i="0" spc="18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la</a:t>
                      </a:r>
                      <a:r>
                        <a:rPr lang="it-IT" sz="2000" b="0" i="0" spc="190"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certificazione</a:t>
                      </a:r>
                      <a:r>
                        <a:rPr lang="it-IT" sz="2000" b="0" i="0" spc="200"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unica</a:t>
                      </a:r>
                      <a:r>
                        <a:rPr lang="it-IT" sz="2000" b="0" i="0" spc="19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dei</a:t>
                      </a:r>
                      <a:r>
                        <a:rPr lang="it-IT" sz="2000" b="0" i="0" spc="18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redditi</a:t>
                      </a:r>
                      <a:r>
                        <a:rPr lang="it-IT" sz="2000" b="0" i="0" spc="18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per</a:t>
                      </a:r>
                      <a:r>
                        <a:rPr lang="it-IT" sz="2000" b="0" i="0" spc="23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l’anno</a:t>
                      </a:r>
                      <a:r>
                        <a:rPr lang="it-IT" sz="2000" b="0" i="0" spc="5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precedente,</a:t>
                      </a:r>
                      <a:r>
                        <a:rPr lang="it-IT" sz="2000" b="0" i="0" spc="5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il</a:t>
                      </a:r>
                      <a:r>
                        <a:rPr lang="it-IT" sz="2000" b="0" i="0" spc="60"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beneficiario</a:t>
                      </a:r>
                      <a:r>
                        <a:rPr lang="it-IT" sz="2000" b="0" i="0" spc="5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attesta</a:t>
                      </a:r>
                      <a:r>
                        <a:rPr lang="it-IT" sz="2000" b="0" i="0" spc="95"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per</a:t>
                      </a:r>
                      <a:r>
                        <a:rPr lang="it-IT" sz="2000" b="0" i="0" spc="265" dirty="0">
                          <a:solidFill>
                            <a:srgbClr val="333333"/>
                          </a:solidFill>
                          <a:effectLst/>
                          <a:latin typeface="+mn-lt"/>
                          <a:ea typeface="Tahoma" panose="020B0604030504040204" pitchFamily="34" charset="0"/>
                          <a:cs typeface="Times New Roman" panose="02020603050405020304" pitchFamily="18" charset="0"/>
                        </a:rPr>
                        <a:t> </a:t>
                      </a:r>
                      <a:r>
                        <a:rPr lang="it-IT" sz="2000" b="0" i="0" spc="-5" dirty="0">
                          <a:solidFill>
                            <a:srgbClr val="333333"/>
                          </a:solidFill>
                          <a:effectLst/>
                          <a:latin typeface="+mn-lt"/>
                          <a:ea typeface="Tahoma" panose="020B0604030504040204" pitchFamily="34" charset="0"/>
                          <a:cs typeface="Times New Roman" panose="02020603050405020304" pitchFamily="18" charset="0"/>
                        </a:rPr>
                        <a:t>iscritto</a:t>
                      </a:r>
                      <a:r>
                        <a:rPr lang="it-IT" sz="2000" b="0" i="0" dirty="0">
                          <a:solidFill>
                            <a:srgbClr val="333333"/>
                          </a:solidFill>
                          <a:effectLst/>
                          <a:latin typeface="+mn-lt"/>
                          <a:ea typeface="Tahoma" panose="020B0604030504040204" pitchFamily="34" charset="0"/>
                          <a:cs typeface="Times New Roman" panose="02020603050405020304" pitchFamily="18" charset="0"/>
                        </a:rPr>
                        <a:t>   </a:t>
                      </a:r>
                      <a:r>
                        <a:rPr lang="it-IT" sz="2000" b="0" i="0" spc="6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l’importo   </a:t>
                      </a:r>
                      <a:r>
                        <a:rPr lang="it-IT" sz="2000" b="0" i="0" spc="7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del   </a:t>
                      </a:r>
                      <a:r>
                        <a:rPr lang="it-IT" sz="2000" b="0" i="0" spc="7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reddito   </a:t>
                      </a:r>
                      <a:r>
                        <a:rPr lang="it-IT" sz="2000" b="0" i="0" spc="6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di   </a:t>
                      </a:r>
                      <a:r>
                        <a:rPr lang="it-IT" sz="2000" b="0" i="0" spc="60" dirty="0">
                          <a:solidFill>
                            <a:srgbClr val="333333"/>
                          </a:solidFill>
                          <a:effectLst/>
                          <a:latin typeface="+mn-lt"/>
                          <a:ea typeface="Tahoma" panose="020B0604030504040204" pitchFamily="34" charset="0"/>
                          <a:cs typeface="Times New Roman" panose="02020603050405020304" pitchFamily="18" charset="0"/>
                        </a:rPr>
                        <a:t> </a:t>
                      </a:r>
                      <a:r>
                        <a:rPr lang="it-IT" sz="2000" b="0" i="0" dirty="0">
                          <a:solidFill>
                            <a:srgbClr val="333333"/>
                          </a:solidFill>
                          <a:effectLst/>
                          <a:latin typeface="+mn-lt"/>
                          <a:ea typeface="Tahoma" panose="020B0604030504040204" pitchFamily="34" charset="0"/>
                          <a:cs typeface="Times New Roman" panose="02020603050405020304" pitchFamily="18" charset="0"/>
                        </a:rPr>
                        <a:t>lavoro dipendente conseguito nel medesimo anno.</a:t>
                      </a:r>
                      <a:endParaRPr lang="it-IT" sz="2800" b="0" i="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57708624"/>
                  </a:ext>
                </a:extLst>
              </a:tr>
            </a:tbl>
          </a:graphicData>
        </a:graphic>
      </p:graphicFrame>
    </p:spTree>
    <p:extLst>
      <p:ext uri="{BB962C8B-B14F-4D97-AF65-F5344CB8AC3E}">
        <p14:creationId xmlns:p14="http://schemas.microsoft.com/office/powerpoint/2010/main" val="78213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olo 1"/>
          <p:cNvSpPr>
            <a:spLocks noGrp="1"/>
          </p:cNvSpPr>
          <p:nvPr/>
        </p:nvSpPr>
        <p:spPr bwMode="auto">
          <a:xfrm>
            <a:off x="546100" y="4445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2800" dirty="0">
                <a:solidFill>
                  <a:schemeClr val="accent1">
                    <a:lumMod val="50000"/>
                  </a:schemeClr>
                </a:solidFill>
              </a:rPr>
              <a:t>Detassazione dei premi di produttività e sostituibilità con piani di «welfare» aziendale</a:t>
            </a:r>
          </a:p>
        </p:txBody>
      </p:sp>
      <p:graphicFrame>
        <p:nvGraphicFramePr>
          <p:cNvPr id="3" name="Tabella 2"/>
          <p:cNvGraphicFramePr>
            <a:graphicFrameLocks noGrp="1"/>
          </p:cNvGraphicFramePr>
          <p:nvPr>
            <p:extLst>
              <p:ext uri="{D42A27DB-BD31-4B8C-83A1-F6EECF244321}">
                <p14:modId xmlns:p14="http://schemas.microsoft.com/office/powerpoint/2010/main" val="1701066314"/>
              </p:ext>
            </p:extLst>
          </p:nvPr>
        </p:nvGraphicFramePr>
        <p:xfrm>
          <a:off x="546100" y="1492250"/>
          <a:ext cx="9372600" cy="4774692"/>
        </p:xfrm>
        <a:graphic>
          <a:graphicData uri="http://schemas.openxmlformats.org/drawingml/2006/table">
            <a:tbl>
              <a:tblPr firstRow="1" firstCol="1" lastRow="1" lastCol="1" bandRow="1" bandCol="1"/>
              <a:tblGrid>
                <a:gridCol w="4686300">
                  <a:extLst>
                    <a:ext uri="{9D8B030D-6E8A-4147-A177-3AD203B41FA5}">
                      <a16:colId xmlns:a16="http://schemas.microsoft.com/office/drawing/2014/main" val="3603714863"/>
                    </a:ext>
                  </a:extLst>
                </a:gridCol>
                <a:gridCol w="4686300">
                  <a:extLst>
                    <a:ext uri="{9D8B030D-6E8A-4147-A177-3AD203B41FA5}">
                      <a16:colId xmlns:a16="http://schemas.microsoft.com/office/drawing/2014/main" val="459712919"/>
                    </a:ext>
                  </a:extLst>
                </a:gridCol>
              </a:tblGrid>
              <a:tr h="4572000">
                <a:tc>
                  <a:txBody>
                    <a:bodyPr/>
                    <a:lstStyle/>
                    <a:p>
                      <a:pPr marL="430530">
                        <a:spcBef>
                          <a:spcPts val="590"/>
                        </a:spcBef>
                        <a:spcAft>
                          <a:spcPts val="0"/>
                        </a:spcAft>
                      </a:pPr>
                      <a:r>
                        <a:rPr lang="it-IT" sz="2800" b="0" i="0" dirty="0">
                          <a:effectLst/>
                          <a:latin typeface="+mn-lt"/>
                          <a:ea typeface="Calibri" panose="020F0502020204030204" pitchFamily="34" charset="0"/>
                          <a:cs typeface="Times New Roman" panose="02020603050405020304" pitchFamily="18" charset="0"/>
                        </a:rPr>
                        <a:t>Art.</a:t>
                      </a:r>
                      <a:r>
                        <a:rPr lang="it-IT" sz="2800" b="0" i="0" spc="-30" dirty="0">
                          <a:effectLst/>
                          <a:latin typeface="+mn-lt"/>
                          <a:ea typeface="Calibri" panose="020F0502020204030204" pitchFamily="34" charset="0"/>
                          <a:cs typeface="Times New Roman" panose="02020603050405020304" pitchFamily="18" charset="0"/>
                        </a:rPr>
                        <a:t> </a:t>
                      </a:r>
                      <a:r>
                        <a:rPr lang="it-IT" sz="2800" b="0" i="0" dirty="0">
                          <a:effectLst/>
                          <a:latin typeface="+mn-lt"/>
                          <a:ea typeface="Calibri" panose="020F0502020204030204" pitchFamily="34" charset="0"/>
                          <a:cs typeface="Times New Roman" panose="02020603050405020304" pitchFamily="18" charset="0"/>
                        </a:rPr>
                        <a:t>1</a:t>
                      </a:r>
                      <a:r>
                        <a:rPr lang="it-IT" sz="2800" b="0" i="0" spc="-35" dirty="0">
                          <a:effectLst/>
                          <a:latin typeface="+mn-lt"/>
                          <a:ea typeface="Calibri" panose="020F0502020204030204" pitchFamily="34" charset="0"/>
                          <a:cs typeface="Times New Roman" panose="02020603050405020304" pitchFamily="18" charset="0"/>
                        </a:rPr>
                        <a:t> </a:t>
                      </a:r>
                      <a:r>
                        <a:rPr lang="it-IT" sz="2800" b="0" i="0" spc="-5" dirty="0">
                          <a:effectLst/>
                          <a:latin typeface="+mn-lt"/>
                          <a:ea typeface="Calibri" panose="020F0502020204030204" pitchFamily="34" charset="0"/>
                          <a:cs typeface="Times New Roman" panose="02020603050405020304" pitchFamily="18" charset="0"/>
                        </a:rPr>
                        <a:t>comma</a:t>
                      </a:r>
                      <a:r>
                        <a:rPr lang="it-IT" sz="2800" b="0" i="0" spc="-10" dirty="0">
                          <a:effectLst/>
                          <a:latin typeface="+mn-lt"/>
                          <a:ea typeface="Calibri" panose="020F0502020204030204" pitchFamily="34" charset="0"/>
                          <a:cs typeface="Times New Roman" panose="02020603050405020304" pitchFamily="18" charset="0"/>
                        </a:rPr>
                        <a:t> </a:t>
                      </a:r>
                      <a:r>
                        <a:rPr lang="it-IT" sz="2800" b="0" i="0" dirty="0">
                          <a:effectLst/>
                          <a:latin typeface="+mn-lt"/>
                          <a:ea typeface="Calibri" panose="020F0502020204030204" pitchFamily="34" charset="0"/>
                          <a:cs typeface="Times New Roman" panose="02020603050405020304" pitchFamily="18" charset="0"/>
                        </a:rPr>
                        <a:t>189</a:t>
                      </a:r>
                      <a:r>
                        <a:rPr lang="it-IT" sz="2800" b="0" i="0" spc="-35" dirty="0">
                          <a:effectLst/>
                          <a:latin typeface="+mn-lt"/>
                          <a:ea typeface="Calibri" panose="020F0502020204030204" pitchFamily="34" charset="0"/>
                          <a:cs typeface="Times New Roman" panose="02020603050405020304" pitchFamily="18" charset="0"/>
                        </a:rPr>
                        <a:t> </a:t>
                      </a:r>
                      <a:r>
                        <a:rPr lang="it-IT" sz="2800" b="0" i="0" dirty="0">
                          <a:effectLst/>
                          <a:latin typeface="+mn-lt"/>
                          <a:ea typeface="Calibri" panose="020F0502020204030204" pitchFamily="34" charset="0"/>
                          <a:cs typeface="Times New Roman" panose="02020603050405020304" pitchFamily="18" charset="0"/>
                        </a:rPr>
                        <a:t>della</a:t>
                      </a:r>
                      <a:r>
                        <a:rPr lang="it-IT" sz="2800" b="0" i="0" spc="-20" dirty="0">
                          <a:effectLst/>
                          <a:latin typeface="+mn-lt"/>
                          <a:ea typeface="Calibri" panose="020F0502020204030204" pitchFamily="34" charset="0"/>
                          <a:cs typeface="Times New Roman" panose="02020603050405020304" pitchFamily="18" charset="0"/>
                        </a:rPr>
                        <a:t> </a:t>
                      </a:r>
                      <a:r>
                        <a:rPr lang="it-IT" sz="2800" b="0" i="0" dirty="0">
                          <a:effectLst/>
                          <a:latin typeface="+mn-lt"/>
                          <a:ea typeface="Calibri" panose="020F0502020204030204" pitchFamily="34" charset="0"/>
                          <a:cs typeface="Times New Roman" panose="02020603050405020304" pitchFamily="18" charset="0"/>
                        </a:rPr>
                        <a:t>l.</a:t>
                      </a:r>
                      <a:r>
                        <a:rPr lang="it-IT" sz="2800" b="0" i="0" spc="-30" dirty="0">
                          <a:effectLst/>
                          <a:latin typeface="+mn-lt"/>
                          <a:ea typeface="Calibri" panose="020F0502020204030204" pitchFamily="34" charset="0"/>
                          <a:cs typeface="Times New Roman" panose="02020603050405020304" pitchFamily="18" charset="0"/>
                        </a:rPr>
                        <a:t> </a:t>
                      </a:r>
                      <a:r>
                        <a:rPr lang="it-IT" sz="2800" b="0" i="0" dirty="0">
                          <a:effectLst/>
                          <a:latin typeface="+mn-lt"/>
                          <a:ea typeface="Calibri" panose="020F0502020204030204" pitchFamily="34" charset="0"/>
                          <a:cs typeface="Times New Roman" panose="02020603050405020304" pitchFamily="18" charset="0"/>
                        </a:rPr>
                        <a:t>208/2015</a:t>
                      </a:r>
                      <a:endParaRPr lang="it-IT" sz="3600" b="0" i="0" dirty="0">
                        <a:effectLst/>
                        <a:latin typeface="+mn-lt"/>
                        <a:ea typeface="Calibri" panose="020F0502020204030204" pitchFamily="34" charset="0"/>
                        <a:cs typeface="Times New Roman" panose="02020603050405020304" pitchFamily="18" charset="0"/>
                      </a:endParaRPr>
                    </a:p>
                    <a:p>
                      <a:pPr marL="430530">
                        <a:spcBef>
                          <a:spcPts val="590"/>
                        </a:spcBef>
                        <a:spcAft>
                          <a:spcPts val="0"/>
                        </a:spcAft>
                      </a:pPr>
                      <a:r>
                        <a:rPr lang="it-IT" sz="2800" b="0" i="0" dirty="0">
                          <a:solidFill>
                            <a:srgbClr val="FF0000"/>
                          </a:solidFill>
                          <a:effectLst/>
                          <a:latin typeface="+mn-lt"/>
                          <a:ea typeface="Calibri" panose="020F0502020204030204" pitchFamily="34" charset="0"/>
                          <a:cs typeface="Times New Roman" panose="02020603050405020304" pitchFamily="18" charset="0"/>
                        </a:rPr>
                        <a:t>Aumento del limite per l’applicazione dell’imposta sostitutiva in caso di partecipazione dei lavoratori nell’organizzazione del lavoro da € 2.500 a € 4.000</a:t>
                      </a:r>
                      <a:endParaRPr lang="it-IT" sz="3600" b="0" i="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4770" marR="64770" algn="just">
                        <a:lnSpc>
                          <a:spcPct val="113000"/>
                        </a:lnSpc>
                        <a:spcBef>
                          <a:spcPts val="590"/>
                        </a:spcBef>
                        <a:spcAft>
                          <a:spcPts val="0"/>
                        </a:spcAft>
                      </a:pPr>
                      <a:r>
                        <a:rPr lang="it-IT" sz="2800" b="0" i="0" dirty="0">
                          <a:solidFill>
                            <a:srgbClr val="333333"/>
                          </a:solidFill>
                          <a:effectLst/>
                          <a:latin typeface="+mn-lt"/>
                          <a:ea typeface="Tahoma" panose="020B0604030504040204" pitchFamily="34" charset="0"/>
                          <a:cs typeface="Times New Roman" panose="02020603050405020304" pitchFamily="18" charset="0"/>
                        </a:rPr>
                        <a:t>Il</a:t>
                      </a:r>
                      <a:r>
                        <a:rPr lang="it-IT" sz="2800" b="0" i="0" spc="9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limite</a:t>
                      </a:r>
                      <a:r>
                        <a:rPr lang="it-IT" sz="2800" b="0" i="0" spc="100"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di</a:t>
                      </a:r>
                      <a:r>
                        <a:rPr lang="it-IT" sz="2800" b="0" i="0" spc="100" dirty="0">
                          <a:solidFill>
                            <a:srgbClr val="333333"/>
                          </a:solidFill>
                          <a:effectLst/>
                          <a:latin typeface="+mn-lt"/>
                          <a:ea typeface="Tahoma" panose="020B0604030504040204" pitchFamily="34" charset="0"/>
                          <a:cs typeface="Times New Roman" panose="02020603050405020304" pitchFamily="18" charset="0"/>
                        </a:rPr>
                        <a:t> </a:t>
                      </a:r>
                      <a:r>
                        <a:rPr lang="it-IT" sz="2800" b="0" i="0" spc="-5" dirty="0">
                          <a:solidFill>
                            <a:srgbClr val="333333"/>
                          </a:solidFill>
                          <a:effectLst/>
                          <a:latin typeface="+mn-lt"/>
                          <a:ea typeface="Tahoma" panose="020B0604030504040204" pitchFamily="34" charset="0"/>
                          <a:cs typeface="Times New Roman" panose="02020603050405020304" pitchFamily="18" charset="0"/>
                        </a:rPr>
                        <a:t>cui</a:t>
                      </a:r>
                      <a:r>
                        <a:rPr lang="it-IT" sz="2800" b="0" i="0" spc="9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al</a:t>
                      </a:r>
                      <a:r>
                        <a:rPr lang="it-IT" sz="2800" b="0" i="0" spc="9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comma</a:t>
                      </a:r>
                      <a:r>
                        <a:rPr lang="it-IT" sz="2800" b="0" i="0" spc="10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182</a:t>
                      </a:r>
                      <a:r>
                        <a:rPr lang="it-IT" sz="2800" b="0" i="0" spc="110"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è</a:t>
                      </a:r>
                      <a:r>
                        <a:rPr lang="it-IT" sz="2800" b="0" i="0" spc="100" dirty="0">
                          <a:solidFill>
                            <a:srgbClr val="333333"/>
                          </a:solidFill>
                          <a:effectLst/>
                          <a:latin typeface="+mn-lt"/>
                          <a:ea typeface="Tahoma" panose="020B0604030504040204" pitchFamily="34" charset="0"/>
                          <a:cs typeface="Times New Roman" panose="02020603050405020304" pitchFamily="18" charset="0"/>
                        </a:rPr>
                        <a:t> </a:t>
                      </a:r>
                      <a:r>
                        <a:rPr lang="it-IT" sz="2800" b="0" i="0" spc="-5" dirty="0">
                          <a:solidFill>
                            <a:srgbClr val="333333"/>
                          </a:solidFill>
                          <a:effectLst/>
                          <a:latin typeface="+mn-lt"/>
                          <a:ea typeface="Tahoma" panose="020B0604030504040204" pitchFamily="34" charset="0"/>
                          <a:cs typeface="Times New Roman" panose="02020603050405020304" pitchFamily="18" charset="0"/>
                        </a:rPr>
                        <a:t>aumentato</a:t>
                      </a:r>
                      <a:r>
                        <a:rPr lang="it-IT" sz="2800" b="0" i="0" spc="100" dirty="0">
                          <a:solidFill>
                            <a:srgbClr val="333333"/>
                          </a:solidFill>
                          <a:effectLst/>
                          <a:latin typeface="+mn-lt"/>
                          <a:ea typeface="Tahoma" panose="020B0604030504040204" pitchFamily="34" charset="0"/>
                          <a:cs typeface="Times New Roman" panose="02020603050405020304" pitchFamily="18" charset="0"/>
                        </a:rPr>
                        <a:t> </a:t>
                      </a:r>
                      <a:r>
                        <a:rPr lang="it-IT" sz="2800" b="0" i="0" spc="-5" dirty="0">
                          <a:solidFill>
                            <a:srgbClr val="333333"/>
                          </a:solidFill>
                          <a:effectLst/>
                          <a:latin typeface="+mn-lt"/>
                          <a:ea typeface="Tahoma" panose="020B0604030504040204" pitchFamily="34" charset="0"/>
                          <a:cs typeface="Times New Roman" panose="02020603050405020304" pitchFamily="18" charset="0"/>
                        </a:rPr>
                        <a:t>fino</a:t>
                      </a:r>
                      <a:r>
                        <a:rPr lang="it-IT" sz="2800" b="0" i="0" spc="11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ad</a:t>
                      </a:r>
                      <a:r>
                        <a:rPr lang="it-IT" sz="2800" b="0" i="0" spc="-15" dirty="0">
                          <a:solidFill>
                            <a:srgbClr val="333333"/>
                          </a:solidFill>
                          <a:effectLst/>
                          <a:latin typeface="+mn-lt"/>
                          <a:ea typeface="Tahoma" panose="020B0604030504040204" pitchFamily="34" charset="0"/>
                          <a:cs typeface="Times New Roman" panose="02020603050405020304" pitchFamily="18" charset="0"/>
                        </a:rPr>
                        <a:t> </a:t>
                      </a:r>
                      <a:r>
                        <a:rPr lang="it-IT" sz="2800" b="0" i="0" spc="-5" dirty="0">
                          <a:solidFill>
                            <a:srgbClr val="333333"/>
                          </a:solidFill>
                          <a:effectLst/>
                          <a:latin typeface="+mn-lt"/>
                          <a:ea typeface="Tahoma" panose="020B0604030504040204" pitchFamily="34" charset="0"/>
                          <a:cs typeface="Times New Roman" panose="02020603050405020304" pitchFamily="18" charset="0"/>
                        </a:rPr>
                        <a:t>un</a:t>
                      </a:r>
                      <a:r>
                        <a:rPr lang="it-IT" sz="2800" b="0" i="0" spc="-1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importo </a:t>
                      </a:r>
                      <a:r>
                        <a:rPr lang="it-IT" sz="2800" b="0" i="0" spc="-5" dirty="0">
                          <a:solidFill>
                            <a:srgbClr val="333333"/>
                          </a:solidFill>
                          <a:effectLst/>
                          <a:latin typeface="+mn-lt"/>
                          <a:ea typeface="Tahoma" panose="020B0604030504040204" pitchFamily="34" charset="0"/>
                          <a:cs typeface="Times New Roman" panose="02020603050405020304" pitchFamily="18" charset="0"/>
                        </a:rPr>
                        <a:t>non</a:t>
                      </a:r>
                      <a:r>
                        <a:rPr lang="it-IT" sz="2800" b="0" i="0" spc="-20"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superiore</a:t>
                      </a:r>
                      <a:r>
                        <a:rPr lang="it-IT" sz="2800" b="0" i="0" spc="-10"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a </a:t>
                      </a:r>
                      <a:r>
                        <a:rPr lang="it-IT" sz="2800" b="0" i="0" strike="sngStrike" spc="-5" dirty="0">
                          <a:solidFill>
                            <a:srgbClr val="FF0000"/>
                          </a:solidFill>
                          <a:effectLst/>
                          <a:latin typeface="+mn-lt"/>
                          <a:ea typeface="Tahoma" panose="020B0604030504040204" pitchFamily="34" charset="0"/>
                          <a:cs typeface="Times New Roman" panose="02020603050405020304" pitchFamily="18" charset="0"/>
                        </a:rPr>
                        <a:t>2.500</a:t>
                      </a:r>
                      <a:r>
                        <a:rPr lang="it-IT" sz="2800" b="0" i="0" strike="sngStrike" spc="-15" dirty="0">
                          <a:solidFill>
                            <a:srgbClr val="FF0000"/>
                          </a:solidFill>
                          <a:effectLst/>
                          <a:latin typeface="+mn-lt"/>
                          <a:ea typeface="Tahoma" panose="020B0604030504040204" pitchFamily="34" charset="0"/>
                          <a:cs typeface="Times New Roman" panose="02020603050405020304" pitchFamily="18" charset="0"/>
                        </a:rPr>
                        <a:t> </a:t>
                      </a:r>
                      <a:r>
                        <a:rPr lang="it-IT" sz="2800" b="0" i="0" strike="sngStrike" spc="-5" dirty="0">
                          <a:solidFill>
                            <a:srgbClr val="FF0000"/>
                          </a:solidFill>
                          <a:effectLst/>
                          <a:latin typeface="+mn-lt"/>
                          <a:ea typeface="Tahoma" panose="020B0604030504040204" pitchFamily="34" charset="0"/>
                          <a:cs typeface="Times New Roman" panose="02020603050405020304" pitchFamily="18" charset="0"/>
                        </a:rPr>
                        <a:t>euro</a:t>
                      </a:r>
                      <a:r>
                        <a:rPr lang="it-IT" sz="2800" b="0" i="0" strike="noStrike" spc="-5" baseline="0" dirty="0">
                          <a:solidFill>
                            <a:srgbClr val="FF0000"/>
                          </a:solidFill>
                          <a:effectLst/>
                          <a:latin typeface="+mn-lt"/>
                          <a:ea typeface="Tahoma" panose="020B0604030504040204" pitchFamily="34" charset="0"/>
                          <a:cs typeface="Times New Roman" panose="02020603050405020304" pitchFamily="18" charset="0"/>
                        </a:rPr>
                        <a:t> </a:t>
                      </a:r>
                      <a:r>
                        <a:rPr lang="it-IT" sz="2800" b="0" i="0" kern="1200" dirty="0">
                          <a:solidFill>
                            <a:srgbClr val="FF0000"/>
                          </a:solidFill>
                          <a:effectLst/>
                          <a:latin typeface="+mn-lt"/>
                          <a:ea typeface="Tahoma" panose="020B0604030504040204" pitchFamily="34" charset="0"/>
                          <a:cs typeface="Times New Roman" panose="02020603050405020304" pitchFamily="18" charset="0"/>
                        </a:rPr>
                        <a:t>4</a:t>
                      </a:r>
                      <a:r>
                        <a:rPr lang="it-IT" sz="2800" b="0" i="0" dirty="0">
                          <a:solidFill>
                            <a:srgbClr val="FF0000"/>
                          </a:solidFill>
                          <a:effectLst/>
                          <a:latin typeface="+mn-lt"/>
                          <a:ea typeface="Tahoma" panose="020B0604030504040204" pitchFamily="34" charset="0"/>
                          <a:cs typeface="Times New Roman" panose="02020603050405020304" pitchFamily="18" charset="0"/>
                        </a:rPr>
                        <a:t>.000</a:t>
                      </a:r>
                      <a:r>
                        <a:rPr lang="it-IT" sz="2800" b="0" i="0" spc="145" dirty="0">
                          <a:solidFill>
                            <a:srgbClr val="FF0000"/>
                          </a:solidFill>
                          <a:effectLst/>
                          <a:latin typeface="+mn-lt"/>
                          <a:ea typeface="Tahoma" panose="020B0604030504040204" pitchFamily="34" charset="0"/>
                          <a:cs typeface="Times New Roman" panose="02020603050405020304" pitchFamily="18" charset="0"/>
                        </a:rPr>
                        <a:t> </a:t>
                      </a:r>
                      <a:r>
                        <a:rPr lang="it-IT" sz="2800" b="0" i="0" spc="-5" dirty="0">
                          <a:solidFill>
                            <a:srgbClr val="FF0000"/>
                          </a:solidFill>
                          <a:effectLst/>
                          <a:latin typeface="+mn-lt"/>
                          <a:ea typeface="Tahoma" panose="020B0604030504040204" pitchFamily="34" charset="0"/>
                          <a:cs typeface="Times New Roman" panose="02020603050405020304" pitchFamily="18" charset="0"/>
                        </a:rPr>
                        <a:t>euro</a:t>
                      </a:r>
                      <a:r>
                        <a:rPr lang="it-IT" sz="2800" b="0" i="0" spc="-10" dirty="0">
                          <a:solidFill>
                            <a:srgbClr val="FF0000"/>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per</a:t>
                      </a:r>
                      <a:r>
                        <a:rPr lang="it-IT" sz="2800" b="0" i="0" spc="260"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le</a:t>
                      </a:r>
                      <a:r>
                        <a:rPr lang="it-IT" sz="2800" b="0" i="0" spc="250" dirty="0">
                          <a:solidFill>
                            <a:srgbClr val="333333"/>
                          </a:solidFill>
                          <a:effectLst/>
                          <a:latin typeface="+mn-lt"/>
                          <a:ea typeface="Tahoma" panose="020B0604030504040204" pitchFamily="34" charset="0"/>
                          <a:cs typeface="Times New Roman" panose="02020603050405020304" pitchFamily="18" charset="0"/>
                        </a:rPr>
                        <a:t> </a:t>
                      </a:r>
                      <a:r>
                        <a:rPr lang="it-IT" sz="2800" b="0" i="0" spc="-5" dirty="0">
                          <a:solidFill>
                            <a:srgbClr val="333333"/>
                          </a:solidFill>
                          <a:effectLst/>
                          <a:latin typeface="+mn-lt"/>
                          <a:ea typeface="Tahoma" panose="020B0604030504040204" pitchFamily="34" charset="0"/>
                          <a:cs typeface="Times New Roman" panose="02020603050405020304" pitchFamily="18" charset="0"/>
                        </a:rPr>
                        <a:t>aziende</a:t>
                      </a:r>
                      <a:r>
                        <a:rPr lang="it-IT" sz="2800" b="0" i="0" spc="260" dirty="0">
                          <a:solidFill>
                            <a:srgbClr val="333333"/>
                          </a:solidFill>
                          <a:effectLst/>
                          <a:latin typeface="+mn-lt"/>
                          <a:ea typeface="Tahoma" panose="020B0604030504040204" pitchFamily="34" charset="0"/>
                          <a:cs typeface="Times New Roman" panose="02020603050405020304" pitchFamily="18" charset="0"/>
                        </a:rPr>
                        <a:t> </a:t>
                      </a:r>
                      <a:r>
                        <a:rPr lang="it-IT" sz="2800" b="0" i="0" spc="-5" dirty="0">
                          <a:solidFill>
                            <a:srgbClr val="333333"/>
                          </a:solidFill>
                          <a:effectLst/>
                          <a:latin typeface="+mn-lt"/>
                          <a:ea typeface="Tahoma" panose="020B0604030504040204" pitchFamily="34" charset="0"/>
                          <a:cs typeface="Times New Roman" panose="02020603050405020304" pitchFamily="18" charset="0"/>
                        </a:rPr>
                        <a:t>che</a:t>
                      </a:r>
                      <a:r>
                        <a:rPr lang="it-IT" sz="2800" b="0" i="0" spc="24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coinvolgono</a:t>
                      </a:r>
                      <a:r>
                        <a:rPr lang="it-IT" sz="2800" b="0" i="0" spc="145" dirty="0">
                          <a:solidFill>
                            <a:srgbClr val="333333"/>
                          </a:solidFill>
                          <a:effectLst/>
                          <a:latin typeface="+mn-lt"/>
                          <a:ea typeface="Tahoma" panose="020B0604030504040204" pitchFamily="34" charset="0"/>
                          <a:cs typeface="Times New Roman" panose="02020603050405020304" pitchFamily="18" charset="0"/>
                        </a:rPr>
                        <a:t> </a:t>
                      </a:r>
                      <a:r>
                        <a:rPr lang="it-IT" sz="2800" b="0" i="0" spc="-5" dirty="0">
                          <a:solidFill>
                            <a:srgbClr val="333333"/>
                          </a:solidFill>
                          <a:effectLst/>
                          <a:latin typeface="+mn-lt"/>
                          <a:ea typeface="Tahoma" panose="020B0604030504040204" pitchFamily="34" charset="0"/>
                          <a:cs typeface="Times New Roman" panose="02020603050405020304" pitchFamily="18" charset="0"/>
                        </a:rPr>
                        <a:t>pariteticamente</a:t>
                      </a:r>
                      <a:r>
                        <a:rPr lang="it-IT" sz="2800" b="0" i="0" spc="27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i</a:t>
                      </a:r>
                      <a:r>
                        <a:rPr lang="it-IT" sz="2800" b="0" i="0" spc="27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lavoratori</a:t>
                      </a:r>
                      <a:r>
                        <a:rPr lang="it-IT" sz="2800" b="0" i="0" spc="27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nell’organizzazione</a:t>
                      </a:r>
                      <a:r>
                        <a:rPr lang="it-IT" sz="2800" b="0" i="0" spc="140"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del</a:t>
                      </a:r>
                      <a:r>
                        <a:rPr lang="it-IT" sz="2800" b="0" i="0" spc="195" dirty="0">
                          <a:solidFill>
                            <a:srgbClr val="333333"/>
                          </a:solidFill>
                          <a:effectLst/>
                          <a:latin typeface="+mn-lt"/>
                          <a:ea typeface="Tahoma" panose="020B0604030504040204" pitchFamily="34" charset="0"/>
                          <a:cs typeface="Times New Roman" panose="02020603050405020304" pitchFamily="18" charset="0"/>
                        </a:rPr>
                        <a:t> </a:t>
                      </a:r>
                      <a:r>
                        <a:rPr lang="it-IT" sz="2800" b="0" i="0" spc="-5" dirty="0">
                          <a:solidFill>
                            <a:srgbClr val="333333"/>
                          </a:solidFill>
                          <a:effectLst/>
                          <a:latin typeface="+mn-lt"/>
                          <a:ea typeface="Tahoma" panose="020B0604030504040204" pitchFamily="34" charset="0"/>
                          <a:cs typeface="Times New Roman" panose="02020603050405020304" pitchFamily="18" charset="0"/>
                        </a:rPr>
                        <a:t>lavoro,</a:t>
                      </a:r>
                      <a:r>
                        <a:rPr lang="it-IT" sz="2800" b="0" i="0" spc="190" dirty="0">
                          <a:solidFill>
                            <a:srgbClr val="333333"/>
                          </a:solidFill>
                          <a:effectLst/>
                          <a:latin typeface="+mn-lt"/>
                          <a:ea typeface="Tahoma" panose="020B0604030504040204" pitchFamily="34" charset="0"/>
                          <a:cs typeface="Times New Roman" panose="02020603050405020304" pitchFamily="18" charset="0"/>
                        </a:rPr>
                        <a:t> </a:t>
                      </a:r>
                      <a:r>
                        <a:rPr lang="it-IT" sz="2800" b="0" i="0" spc="-5" dirty="0">
                          <a:solidFill>
                            <a:srgbClr val="333333"/>
                          </a:solidFill>
                          <a:effectLst/>
                          <a:latin typeface="+mn-lt"/>
                          <a:ea typeface="Tahoma" panose="020B0604030504040204" pitchFamily="34" charset="0"/>
                          <a:cs typeface="Times New Roman" panose="02020603050405020304" pitchFamily="18" charset="0"/>
                        </a:rPr>
                        <a:t>con</a:t>
                      </a:r>
                      <a:r>
                        <a:rPr lang="it-IT" sz="2800" b="0" i="0" spc="19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le</a:t>
                      </a:r>
                      <a:r>
                        <a:rPr lang="it-IT" sz="2800" b="0" i="0" spc="19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modalità</a:t>
                      </a:r>
                      <a:r>
                        <a:rPr lang="it-IT" sz="2800" b="0" i="0" spc="205" dirty="0">
                          <a:solidFill>
                            <a:srgbClr val="333333"/>
                          </a:solidFill>
                          <a:effectLst/>
                          <a:latin typeface="+mn-lt"/>
                          <a:ea typeface="Tahoma" panose="020B0604030504040204" pitchFamily="34" charset="0"/>
                          <a:cs typeface="Times New Roman" panose="02020603050405020304" pitchFamily="18" charset="0"/>
                        </a:rPr>
                        <a:t> </a:t>
                      </a:r>
                      <a:r>
                        <a:rPr lang="it-IT" sz="2800" b="0" i="0" spc="-5" dirty="0">
                          <a:solidFill>
                            <a:srgbClr val="333333"/>
                          </a:solidFill>
                          <a:effectLst/>
                          <a:latin typeface="+mn-lt"/>
                          <a:ea typeface="Tahoma" panose="020B0604030504040204" pitchFamily="34" charset="0"/>
                          <a:cs typeface="Times New Roman" panose="02020603050405020304" pitchFamily="18" charset="0"/>
                        </a:rPr>
                        <a:t>specificate</a:t>
                      </a:r>
                      <a:r>
                        <a:rPr lang="it-IT" sz="2800" b="0" i="0" spc="195" dirty="0">
                          <a:solidFill>
                            <a:srgbClr val="333333"/>
                          </a:solidFill>
                          <a:effectLst/>
                          <a:latin typeface="+mn-lt"/>
                          <a:ea typeface="Tahoma" panose="020B0604030504040204" pitchFamily="34" charset="0"/>
                          <a:cs typeface="Times New Roman" panose="02020603050405020304" pitchFamily="18" charset="0"/>
                        </a:rPr>
                        <a:t> </a:t>
                      </a:r>
                      <a:r>
                        <a:rPr lang="it-IT" sz="2800" b="0" i="0" spc="-5" dirty="0">
                          <a:solidFill>
                            <a:srgbClr val="333333"/>
                          </a:solidFill>
                          <a:effectLst/>
                          <a:latin typeface="+mn-lt"/>
                          <a:ea typeface="Tahoma" panose="020B0604030504040204" pitchFamily="34" charset="0"/>
                          <a:cs typeface="Times New Roman" panose="02020603050405020304" pitchFamily="18" charset="0"/>
                        </a:rPr>
                        <a:t>nel</a:t>
                      </a:r>
                      <a:r>
                        <a:rPr lang="it-IT" sz="2800" b="0" i="0" spc="205" dirty="0">
                          <a:solidFill>
                            <a:srgbClr val="333333"/>
                          </a:solidFill>
                          <a:effectLst/>
                          <a:latin typeface="+mn-lt"/>
                          <a:ea typeface="Tahoma" panose="020B0604030504040204" pitchFamily="34" charset="0"/>
                          <a:cs typeface="Times New Roman" panose="02020603050405020304" pitchFamily="18" charset="0"/>
                        </a:rPr>
                        <a:t> </a:t>
                      </a:r>
                      <a:r>
                        <a:rPr lang="it-IT" sz="2800" b="0" i="0" spc="-5" dirty="0">
                          <a:solidFill>
                            <a:srgbClr val="333333"/>
                          </a:solidFill>
                          <a:effectLst/>
                          <a:latin typeface="+mn-lt"/>
                          <a:ea typeface="Tahoma" panose="020B0604030504040204" pitchFamily="34" charset="0"/>
                          <a:cs typeface="Times New Roman" panose="02020603050405020304" pitchFamily="18" charset="0"/>
                        </a:rPr>
                        <a:t>decreto</a:t>
                      </a:r>
                      <a:r>
                        <a:rPr lang="it-IT" sz="2800" b="0" i="0" spc="-30"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di</a:t>
                      </a:r>
                      <a:r>
                        <a:rPr lang="it-IT" sz="2800" b="0" i="0" spc="-2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cui</a:t>
                      </a:r>
                      <a:r>
                        <a:rPr lang="it-IT" sz="2800" b="0" i="0" spc="-30"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al</a:t>
                      </a:r>
                      <a:r>
                        <a:rPr lang="it-IT" sz="2800" b="0" i="0" spc="-2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comma</a:t>
                      </a:r>
                      <a:r>
                        <a:rPr lang="it-IT" sz="2800" b="0" i="0" spc="-25" dirty="0">
                          <a:solidFill>
                            <a:srgbClr val="333333"/>
                          </a:solidFill>
                          <a:effectLst/>
                          <a:latin typeface="+mn-lt"/>
                          <a:ea typeface="Tahoma" panose="020B0604030504040204" pitchFamily="34" charset="0"/>
                          <a:cs typeface="Times New Roman" panose="02020603050405020304" pitchFamily="18" charset="0"/>
                        </a:rPr>
                        <a:t> </a:t>
                      </a:r>
                      <a:r>
                        <a:rPr lang="it-IT" sz="2800" b="0" i="0" dirty="0">
                          <a:solidFill>
                            <a:srgbClr val="333333"/>
                          </a:solidFill>
                          <a:effectLst/>
                          <a:latin typeface="+mn-lt"/>
                          <a:ea typeface="Tahoma" panose="020B0604030504040204" pitchFamily="34" charset="0"/>
                          <a:cs typeface="Times New Roman" panose="02020603050405020304" pitchFamily="18" charset="0"/>
                        </a:rPr>
                        <a:t>188.</a:t>
                      </a:r>
                      <a:endParaRPr lang="it-IT" sz="3600" b="0" i="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57708624"/>
                  </a:ext>
                </a:extLst>
              </a:tr>
            </a:tbl>
          </a:graphicData>
        </a:graphic>
      </p:graphicFrame>
    </p:spTree>
    <p:extLst>
      <p:ext uri="{BB962C8B-B14F-4D97-AF65-F5344CB8AC3E}">
        <p14:creationId xmlns:p14="http://schemas.microsoft.com/office/powerpoint/2010/main" val="3015402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olo 1"/>
          <p:cNvSpPr>
            <a:spLocks noGrp="1"/>
          </p:cNvSpPr>
          <p:nvPr/>
        </p:nvSpPr>
        <p:spPr bwMode="auto">
          <a:xfrm>
            <a:off x="546100" y="4445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2800" dirty="0">
                <a:solidFill>
                  <a:schemeClr val="accent1">
                    <a:lumMod val="50000"/>
                  </a:schemeClr>
                </a:solidFill>
              </a:rPr>
              <a:t>Detassazione dei premi di produttività e sostituibilità con piani di «welfare» aziendale</a:t>
            </a:r>
          </a:p>
        </p:txBody>
      </p:sp>
      <p:sp>
        <p:nvSpPr>
          <p:cNvPr id="2" name="Rettangolo 1"/>
          <p:cNvSpPr/>
          <p:nvPr/>
        </p:nvSpPr>
        <p:spPr>
          <a:xfrm>
            <a:off x="241300" y="1111250"/>
            <a:ext cx="10287000" cy="5586145"/>
          </a:xfrm>
          <a:prstGeom prst="rect">
            <a:avLst/>
          </a:prstGeom>
        </p:spPr>
        <p:txBody>
          <a:bodyPr wrap="square">
            <a:spAutoFit/>
          </a:bodyPr>
          <a:lstStyle/>
          <a:p>
            <a:pPr marL="64770" marR="63500" algn="just">
              <a:lnSpc>
                <a:spcPct val="115000"/>
              </a:lnSpc>
              <a:spcBef>
                <a:spcPts val="590"/>
              </a:spcBef>
              <a:spcAft>
                <a:spcPts val="0"/>
              </a:spcAft>
            </a:pPr>
            <a:r>
              <a:rPr lang="it-IT" sz="2000" b="0" spc="-5" dirty="0">
                <a:solidFill>
                  <a:srgbClr val="333333"/>
                </a:solidFill>
                <a:latin typeface="+mn-lt"/>
                <a:ea typeface="Tahoma" panose="020B0604030504040204" pitchFamily="34" charset="0"/>
                <a:cs typeface="Times New Roman" panose="02020603050405020304" pitchFamily="18" charset="0"/>
              </a:rPr>
              <a:t>Le</a:t>
            </a:r>
            <a:r>
              <a:rPr lang="it-IT" sz="2000" b="0" spc="55"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somme</a:t>
            </a:r>
            <a:r>
              <a:rPr lang="it-IT" sz="2000" b="0" spc="5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e</a:t>
            </a:r>
            <a:r>
              <a:rPr lang="it-IT" sz="2000" b="0" spc="5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i</a:t>
            </a:r>
            <a:r>
              <a:rPr lang="it-IT" sz="2000" b="0" spc="65"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valori</a:t>
            </a:r>
            <a:r>
              <a:rPr lang="it-IT" sz="2000" b="0" spc="5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di</a:t>
            </a:r>
            <a:r>
              <a:rPr lang="it-IT" sz="2000" b="0" spc="65"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cui</a:t>
            </a:r>
            <a:r>
              <a:rPr lang="it-IT" sz="2000" b="0" spc="5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al</a:t>
            </a:r>
            <a:r>
              <a:rPr lang="it-IT" sz="2000" b="0" spc="6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comma</a:t>
            </a:r>
            <a:r>
              <a:rPr lang="it-IT" sz="2000" b="0" spc="7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2</a:t>
            </a:r>
            <a:r>
              <a:rPr lang="it-IT" sz="2000" b="0" spc="5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e</a:t>
            </a:r>
            <a:r>
              <a:rPr lang="it-IT" sz="2000" b="0" spc="105" dirty="0">
                <a:solidFill>
                  <a:srgbClr val="333333"/>
                </a:solidFill>
                <a:latin typeface="+mn-lt"/>
                <a:ea typeface="Tahoma" panose="020B0604030504040204" pitchFamily="34" charset="0"/>
                <a:cs typeface="Times New Roman" panose="02020603050405020304" pitchFamily="18" charset="0"/>
              </a:rPr>
              <a:t> </a:t>
            </a:r>
            <a:r>
              <a:rPr lang="it-IT" sz="2000" b="0" dirty="0">
                <a:latin typeface="+mn-lt"/>
                <a:ea typeface="Tahoma" panose="020B0604030504040204" pitchFamily="34" charset="0"/>
                <a:cs typeface="Times New Roman" panose="02020603050405020304" pitchFamily="18" charset="0"/>
              </a:rPr>
              <a:t>all’ultimo</a:t>
            </a:r>
            <a:r>
              <a:rPr lang="it-IT" sz="2000" b="0" spc="155" dirty="0">
                <a:latin typeface="+mn-lt"/>
                <a:ea typeface="Tahoma" panose="020B0604030504040204" pitchFamily="34" charset="0"/>
                <a:cs typeface="Times New Roman" panose="02020603050405020304" pitchFamily="18" charset="0"/>
              </a:rPr>
              <a:t> </a:t>
            </a:r>
            <a:r>
              <a:rPr lang="it-IT" sz="2000" b="0" dirty="0">
                <a:latin typeface="+mn-lt"/>
                <a:ea typeface="Tahoma" panose="020B0604030504040204" pitchFamily="34" charset="0"/>
                <a:cs typeface="Times New Roman" panose="02020603050405020304" pitchFamily="18" charset="0"/>
              </a:rPr>
              <a:t>periodo</a:t>
            </a:r>
            <a:r>
              <a:rPr lang="it-IT" sz="2000" b="0" spc="160" dirty="0">
                <a:latin typeface="+mn-lt"/>
                <a:ea typeface="Tahoma" panose="020B0604030504040204" pitchFamily="34" charset="0"/>
                <a:cs typeface="Times New Roman" panose="02020603050405020304" pitchFamily="18" charset="0"/>
              </a:rPr>
              <a:t> </a:t>
            </a:r>
            <a:r>
              <a:rPr lang="it-IT" sz="2000" b="0" dirty="0">
                <a:latin typeface="+mn-lt"/>
                <a:ea typeface="Tahoma" panose="020B0604030504040204" pitchFamily="34" charset="0"/>
                <a:cs typeface="Times New Roman" panose="02020603050405020304" pitchFamily="18" charset="0"/>
              </a:rPr>
              <a:t>del</a:t>
            </a:r>
            <a:r>
              <a:rPr lang="it-IT" sz="2000" b="0" spc="170" dirty="0">
                <a:latin typeface="+mn-lt"/>
                <a:ea typeface="Tahoma" panose="020B0604030504040204" pitchFamily="34" charset="0"/>
                <a:cs typeface="Times New Roman" panose="02020603050405020304" pitchFamily="18" charset="0"/>
              </a:rPr>
              <a:t> </a:t>
            </a:r>
            <a:r>
              <a:rPr lang="it-IT" sz="2000" b="0" dirty="0">
                <a:latin typeface="+mn-lt"/>
                <a:ea typeface="Tahoma" panose="020B0604030504040204" pitchFamily="34" charset="0"/>
                <a:cs typeface="Times New Roman" panose="02020603050405020304" pitchFamily="18" charset="0"/>
              </a:rPr>
              <a:t>comma</a:t>
            </a:r>
            <a:r>
              <a:rPr lang="it-IT" sz="2000" b="0" spc="165" dirty="0">
                <a:latin typeface="+mn-lt"/>
                <a:ea typeface="Tahoma" panose="020B0604030504040204" pitchFamily="34" charset="0"/>
                <a:cs typeface="Times New Roman" panose="02020603050405020304" pitchFamily="18" charset="0"/>
              </a:rPr>
              <a:t> </a:t>
            </a:r>
            <a:r>
              <a:rPr lang="it-IT" sz="2000" b="0" dirty="0">
                <a:latin typeface="+mn-lt"/>
                <a:ea typeface="Tahoma" panose="020B0604030504040204" pitchFamily="34" charset="0"/>
                <a:cs typeface="Times New Roman" panose="02020603050405020304" pitchFamily="18" charset="0"/>
              </a:rPr>
              <a:t>3</a:t>
            </a:r>
            <a:r>
              <a:rPr lang="it-IT" sz="2000" b="0" spc="155" dirty="0">
                <a:latin typeface="+mn-lt"/>
                <a:ea typeface="Tahoma" panose="020B0604030504040204" pitchFamily="34" charset="0"/>
                <a:cs typeface="Times New Roman" panose="02020603050405020304" pitchFamily="18" charset="0"/>
              </a:rPr>
              <a:t> </a:t>
            </a:r>
            <a:r>
              <a:rPr lang="it-IT" sz="2000" b="0" dirty="0">
                <a:latin typeface="+mn-lt"/>
                <a:ea typeface="Tahoma" panose="020B0604030504040204" pitchFamily="34" charset="0"/>
                <a:cs typeface="Times New Roman" panose="02020603050405020304" pitchFamily="18" charset="0"/>
              </a:rPr>
              <a:t>dell’articolo</a:t>
            </a:r>
            <a:r>
              <a:rPr lang="it-IT" sz="2000" b="0" spc="170" dirty="0">
                <a:latin typeface="+mn-lt"/>
                <a:ea typeface="Tahoma" panose="020B0604030504040204" pitchFamily="34" charset="0"/>
                <a:cs typeface="Times New Roman" panose="02020603050405020304" pitchFamily="18" charset="0"/>
              </a:rPr>
              <a:t> </a:t>
            </a:r>
            <a:r>
              <a:rPr lang="it-IT" sz="2000" b="0" dirty="0">
                <a:latin typeface="+mn-lt"/>
                <a:ea typeface="Tahoma" panose="020B0604030504040204" pitchFamily="34" charset="0"/>
                <a:cs typeface="Times New Roman" panose="02020603050405020304" pitchFamily="18" charset="0"/>
              </a:rPr>
              <a:t>51</a:t>
            </a:r>
            <a:r>
              <a:rPr lang="it-IT" sz="2000" b="0" spc="110" dirty="0">
                <a:latin typeface="+mn-lt"/>
                <a:ea typeface="Tahoma" panose="020B0604030504040204" pitchFamily="34" charset="0"/>
                <a:cs typeface="Times New Roman" panose="02020603050405020304" pitchFamily="18" charset="0"/>
              </a:rPr>
              <a:t> </a:t>
            </a:r>
            <a:r>
              <a:rPr lang="it-IT" sz="2000" b="0" dirty="0">
                <a:latin typeface="+mn-lt"/>
                <a:ea typeface="Tahoma" panose="020B0604030504040204" pitchFamily="34" charset="0"/>
                <a:cs typeface="Times New Roman" panose="02020603050405020304" pitchFamily="18" charset="0"/>
              </a:rPr>
              <a:t>del</a:t>
            </a:r>
            <a:r>
              <a:rPr lang="it-IT" sz="2000" b="0" spc="105" dirty="0">
                <a:latin typeface="+mn-lt"/>
                <a:ea typeface="Tahoma" panose="020B0604030504040204" pitchFamily="34" charset="0"/>
                <a:cs typeface="Times New Roman" panose="02020603050405020304" pitchFamily="18" charset="0"/>
              </a:rPr>
              <a:t> </a:t>
            </a:r>
            <a:r>
              <a:rPr lang="it-IT" sz="2000" b="0" spc="-5" dirty="0">
                <a:latin typeface="+mn-lt"/>
                <a:ea typeface="Tahoma" panose="020B0604030504040204" pitchFamily="34" charset="0"/>
                <a:cs typeface="Times New Roman" panose="02020603050405020304" pitchFamily="18" charset="0"/>
              </a:rPr>
              <a:t>testo</a:t>
            </a:r>
            <a:r>
              <a:rPr lang="it-IT" sz="2000" b="0" spc="105" dirty="0">
                <a:latin typeface="+mn-lt"/>
                <a:ea typeface="Tahoma" panose="020B0604030504040204" pitchFamily="34" charset="0"/>
                <a:cs typeface="Times New Roman" panose="02020603050405020304" pitchFamily="18" charset="0"/>
              </a:rPr>
              <a:t> </a:t>
            </a:r>
            <a:r>
              <a:rPr lang="it-IT" sz="2000" b="0" spc="-5" dirty="0">
                <a:latin typeface="+mn-lt"/>
                <a:ea typeface="Tahoma" panose="020B0604030504040204" pitchFamily="34" charset="0"/>
                <a:cs typeface="Times New Roman" panose="02020603050405020304" pitchFamily="18" charset="0"/>
              </a:rPr>
              <a:t>unico</a:t>
            </a:r>
            <a:r>
              <a:rPr lang="it-IT" sz="2000" b="0" spc="10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di</a:t>
            </a:r>
            <a:r>
              <a:rPr lang="it-IT" sz="2000" b="0" spc="120"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cui</a:t>
            </a:r>
            <a:r>
              <a:rPr lang="it-IT" sz="2000" b="0" spc="12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al</a:t>
            </a:r>
            <a:r>
              <a:rPr lang="it-IT" sz="2000" b="0" spc="11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decreto</a:t>
            </a:r>
            <a:r>
              <a:rPr lang="it-IT" sz="2000" b="0" spc="10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del</a:t>
            </a:r>
            <a:r>
              <a:rPr lang="it-IT" sz="2000" b="0" spc="110"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Presidente</a:t>
            </a:r>
            <a:r>
              <a:rPr lang="it-IT" sz="2000" b="0" spc="15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della</a:t>
            </a:r>
            <a:r>
              <a:rPr lang="it-IT" sz="2000" b="0" spc="1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Repubblica</a:t>
            </a:r>
            <a:r>
              <a:rPr lang="it-IT" sz="2000" b="0" spc="1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22 dicembre</a:t>
            </a:r>
            <a:r>
              <a:rPr lang="it-IT" sz="2000" b="0" spc="10"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1986,</a:t>
            </a:r>
            <a:r>
              <a:rPr lang="it-IT" sz="2000" b="0" spc="15"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n.</a:t>
            </a:r>
            <a:r>
              <a:rPr lang="it-IT" sz="2000" b="0" spc="15"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917,</a:t>
            </a:r>
            <a:r>
              <a:rPr lang="it-IT" sz="2000" b="0" spc="1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non</a:t>
            </a:r>
            <a:r>
              <a:rPr lang="it-IT" sz="2000" b="0" spc="10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concorrono,</a:t>
            </a:r>
            <a:r>
              <a:rPr lang="it-IT" sz="2000" b="0" spc="125"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nel</a:t>
            </a:r>
            <a:r>
              <a:rPr lang="it-IT" sz="2000" b="0" spc="125"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rispetto</a:t>
            </a:r>
            <a:r>
              <a:rPr lang="it-IT" sz="2000" b="0" spc="12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dei</a:t>
            </a:r>
            <a:r>
              <a:rPr lang="it-IT" sz="2000" b="0" spc="13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limiti</a:t>
            </a:r>
            <a:r>
              <a:rPr lang="it-IT" sz="2000" b="0" spc="125"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ivi</a:t>
            </a:r>
            <a:r>
              <a:rPr lang="it-IT" sz="2000" b="0" spc="125"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indicati,</a:t>
            </a:r>
            <a:r>
              <a:rPr lang="it-IT" sz="2000" b="0" spc="12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a</a:t>
            </a:r>
            <a:r>
              <a:rPr lang="it-IT" sz="2000" b="0" spc="175"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formare</a:t>
            </a:r>
            <a:r>
              <a:rPr lang="it-IT" sz="2000" b="0" spc="2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il</a:t>
            </a:r>
            <a:r>
              <a:rPr lang="it-IT" sz="2000" b="0" spc="20"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reddito</a:t>
            </a:r>
            <a:r>
              <a:rPr lang="it-IT" sz="2000" b="0" spc="2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di</a:t>
            </a:r>
            <a:r>
              <a:rPr lang="it-IT" sz="2000" b="0" spc="20"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lavoro</a:t>
            </a:r>
            <a:r>
              <a:rPr lang="it-IT" sz="2000" b="0" spc="35"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dipendente,</a:t>
            </a:r>
            <a:r>
              <a:rPr lang="it-IT" sz="2000" b="0" spc="15"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né</a:t>
            </a:r>
            <a:r>
              <a:rPr lang="it-IT" sz="2000" b="0" spc="2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sono</a:t>
            </a:r>
            <a:r>
              <a:rPr lang="it-IT" sz="2000" b="0" spc="25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soggetti</a:t>
            </a:r>
            <a:r>
              <a:rPr lang="it-IT" sz="2000" b="0" spc="20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all’imposta</a:t>
            </a:r>
            <a:r>
              <a:rPr lang="it-IT" sz="2000" b="0" spc="21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sostitutiva</a:t>
            </a:r>
            <a:r>
              <a:rPr lang="it-IT" sz="2000" b="0" spc="21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disciplinata</a:t>
            </a:r>
            <a:r>
              <a:rPr lang="it-IT" sz="2000" b="0" spc="21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dai</a:t>
            </a:r>
            <a:r>
              <a:rPr lang="it-IT" sz="2000" b="0" spc="11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commi</a:t>
            </a:r>
            <a:r>
              <a:rPr lang="it-IT" sz="2000" b="0" spc="12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da</a:t>
            </a:r>
            <a:r>
              <a:rPr lang="it-IT" sz="2000" b="0" spc="14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182</a:t>
            </a:r>
            <a:r>
              <a:rPr lang="it-IT" sz="2000" b="0" spc="13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a</a:t>
            </a:r>
            <a:r>
              <a:rPr lang="it-IT" sz="2000" b="0" spc="140"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191,</a:t>
            </a:r>
            <a:r>
              <a:rPr lang="it-IT" sz="2000" b="0" spc="12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anche</a:t>
            </a:r>
            <a:r>
              <a:rPr lang="it-IT" sz="2000" b="0" spc="13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nell’eventualità</a:t>
            </a:r>
            <a:r>
              <a:rPr lang="it-IT" sz="2000" b="0" spc="13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in</a:t>
            </a:r>
            <a:r>
              <a:rPr lang="it-IT" sz="2000" b="0" spc="140"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cui</a:t>
            </a:r>
            <a:r>
              <a:rPr lang="it-IT" sz="2000" b="0" spc="1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gli</a:t>
            </a:r>
            <a:r>
              <a:rPr lang="it-IT" sz="2000" b="0" spc="15"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stessi</a:t>
            </a:r>
            <a:r>
              <a:rPr lang="it-IT" sz="2000" b="0" spc="1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siano</a:t>
            </a:r>
            <a:r>
              <a:rPr lang="it-IT" sz="2000" b="0" spc="1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fruiti,</a:t>
            </a:r>
            <a:r>
              <a:rPr lang="it-IT" sz="2000" b="0" spc="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per</a:t>
            </a:r>
            <a:r>
              <a:rPr lang="it-IT" sz="2000" b="0" spc="10"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scelta</a:t>
            </a:r>
            <a:r>
              <a:rPr lang="it-IT" sz="2000" b="0" spc="1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del</a:t>
            </a:r>
            <a:r>
              <a:rPr lang="it-IT" sz="2000" b="0" spc="150"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lavoratore,</a:t>
            </a:r>
            <a:r>
              <a:rPr lang="it-IT" sz="2000" b="0" spc="16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in</a:t>
            </a:r>
            <a:r>
              <a:rPr lang="it-IT" sz="2000" b="0" spc="170"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sostituzione,</a:t>
            </a:r>
            <a:r>
              <a:rPr lang="it-IT" sz="2000" b="0" spc="17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in</a:t>
            </a:r>
            <a:r>
              <a:rPr lang="it-IT" sz="2000" b="0" spc="16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tutto</a:t>
            </a:r>
            <a:r>
              <a:rPr lang="it-IT" sz="2000" b="0" spc="16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o</a:t>
            </a:r>
            <a:r>
              <a:rPr lang="it-IT" sz="2000" b="0" spc="17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in</a:t>
            </a:r>
            <a:r>
              <a:rPr lang="it-IT" sz="2000" b="0" spc="17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parte,</a:t>
            </a:r>
            <a:r>
              <a:rPr lang="it-IT" sz="2000" b="0" spc="20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delle</a:t>
            </a:r>
            <a:r>
              <a:rPr lang="it-IT" sz="2000" b="0" spc="-10"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somme</a:t>
            </a:r>
            <a:r>
              <a:rPr lang="it-IT" sz="2000" b="0" spc="-1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di</a:t>
            </a:r>
            <a:r>
              <a:rPr lang="it-IT" sz="2000" b="0" spc="-1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cui</a:t>
            </a:r>
            <a:r>
              <a:rPr lang="it-IT" sz="2000" b="0" spc="-5"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al</a:t>
            </a:r>
            <a:r>
              <a:rPr lang="it-IT" sz="2000" b="0" spc="-10" dirty="0">
                <a:solidFill>
                  <a:srgbClr val="333333"/>
                </a:solidFill>
                <a:latin typeface="+mn-lt"/>
                <a:ea typeface="Tahoma" panose="020B0604030504040204" pitchFamily="34" charset="0"/>
                <a:cs typeface="Times New Roman" panose="02020603050405020304" pitchFamily="18" charset="0"/>
              </a:rPr>
              <a:t> </a:t>
            </a:r>
            <a:r>
              <a:rPr lang="it-IT" sz="2000" b="0" dirty="0">
                <a:solidFill>
                  <a:srgbClr val="333333"/>
                </a:solidFill>
                <a:latin typeface="+mn-lt"/>
                <a:ea typeface="Tahoma" panose="020B0604030504040204" pitchFamily="34" charset="0"/>
                <a:cs typeface="Times New Roman" panose="02020603050405020304" pitchFamily="18" charset="0"/>
              </a:rPr>
              <a:t>comma</a:t>
            </a:r>
            <a:r>
              <a:rPr lang="it-IT" sz="2000" b="0" spc="-10"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333333"/>
                </a:solidFill>
                <a:latin typeface="+mn-lt"/>
                <a:ea typeface="Tahoma" panose="020B0604030504040204" pitchFamily="34" charset="0"/>
                <a:cs typeface="Times New Roman" panose="02020603050405020304" pitchFamily="18" charset="0"/>
              </a:rPr>
              <a:t>182.</a:t>
            </a:r>
            <a:r>
              <a:rPr lang="it-IT" sz="2000" b="0" dirty="0">
                <a:solidFill>
                  <a:srgbClr val="333333"/>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Le</a:t>
            </a:r>
            <a:r>
              <a:rPr lang="it-IT" sz="2000" b="0" spc="-1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somme</a:t>
            </a:r>
            <a:r>
              <a:rPr lang="it-IT" sz="2000" b="0" spc="-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ed</a:t>
            </a:r>
            <a:r>
              <a:rPr lang="it-IT" sz="2000" b="0" spc="11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i</a:t>
            </a:r>
            <a:r>
              <a:rPr lang="it-IT" sz="2000" b="0" spc="2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valori</a:t>
            </a:r>
            <a:r>
              <a:rPr lang="it-IT" sz="2000" b="0" spc="2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di</a:t>
            </a:r>
            <a:r>
              <a:rPr lang="it-IT" sz="2000" b="0" spc="2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cui</a:t>
            </a:r>
            <a:r>
              <a:rPr lang="it-IT" sz="2000" b="0" spc="3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al</a:t>
            </a:r>
            <a:r>
              <a:rPr lang="it-IT" sz="2000" b="0" spc="2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comma</a:t>
            </a:r>
            <a:r>
              <a:rPr lang="it-IT" sz="2000" b="0" spc="3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4</a:t>
            </a:r>
            <a:r>
              <a:rPr lang="it-IT" sz="2000" b="0" spc="2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del</a:t>
            </a:r>
            <a:r>
              <a:rPr lang="it-IT" sz="2000" b="0" spc="2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medesimo</a:t>
            </a:r>
            <a:r>
              <a:rPr lang="it-IT" sz="2000" b="0" spc="30"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articolo</a:t>
            </a:r>
            <a:r>
              <a:rPr lang="it-IT" sz="2000" b="0" spc="21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51,</a:t>
            </a:r>
            <a:r>
              <a:rPr lang="it-IT" sz="2000" b="0" spc="24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concorrono</a:t>
            </a:r>
            <a:r>
              <a:rPr lang="it-IT" sz="2000" b="0" spc="25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a</a:t>
            </a:r>
            <a:r>
              <a:rPr lang="it-IT" sz="2000" b="0" spc="24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formare</a:t>
            </a:r>
            <a:r>
              <a:rPr lang="it-IT" sz="2000" b="0" spc="26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il</a:t>
            </a:r>
            <a:r>
              <a:rPr lang="it-IT" sz="2000" b="0" spc="240"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reddito</a:t>
            </a:r>
            <a:r>
              <a:rPr lang="it-IT" sz="2000" b="0" spc="24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di</a:t>
            </a:r>
            <a:r>
              <a:rPr lang="it-IT" sz="2000" b="0" spc="24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lavoro</a:t>
            </a:r>
            <a:r>
              <a:rPr lang="it-IT" sz="2000" b="0" spc="12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dipendente</a:t>
            </a:r>
            <a:r>
              <a:rPr lang="it-IT" sz="2000" b="0" spc="60"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secondo</a:t>
            </a:r>
            <a:r>
              <a:rPr lang="it-IT" sz="2000" b="0" spc="6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le</a:t>
            </a:r>
            <a:r>
              <a:rPr lang="it-IT" sz="2000" b="0" spc="60"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regole</a:t>
            </a:r>
            <a:r>
              <a:rPr lang="it-IT" sz="2000" b="0" spc="60"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ivi</a:t>
            </a:r>
            <a:r>
              <a:rPr lang="it-IT" sz="2000" b="0" spc="5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previste</a:t>
            </a:r>
            <a:r>
              <a:rPr lang="it-IT" sz="2000" b="0" spc="6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e</a:t>
            </a:r>
            <a:r>
              <a:rPr lang="it-IT" sz="2000" b="0" spc="6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non</a:t>
            </a:r>
            <a:r>
              <a:rPr lang="it-IT" sz="2000" b="0" spc="23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sono</a:t>
            </a:r>
            <a:r>
              <a:rPr lang="it-IT" sz="2000" b="0" spc="9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soggetti</a:t>
            </a:r>
            <a:r>
              <a:rPr lang="it-IT" sz="2000" b="0" spc="8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all’imposta</a:t>
            </a:r>
            <a:r>
              <a:rPr lang="it-IT" sz="2000" b="0" spc="10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sostitutiva</a:t>
            </a:r>
            <a:r>
              <a:rPr lang="it-IT" sz="2000" b="0" spc="9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disciplinata</a:t>
            </a:r>
            <a:r>
              <a:rPr lang="it-IT" sz="2000" b="0" spc="14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dai</a:t>
            </a:r>
            <a:r>
              <a:rPr lang="it-IT" sz="2000" b="0" spc="5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commi</a:t>
            </a:r>
            <a:r>
              <a:rPr lang="it-IT" sz="2000" b="0" spc="5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da</a:t>
            </a:r>
            <a:r>
              <a:rPr lang="it-IT" sz="2000" b="0" spc="6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182</a:t>
            </a:r>
            <a:r>
              <a:rPr lang="it-IT" sz="2000" b="0" spc="6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a</a:t>
            </a:r>
            <a:r>
              <a:rPr lang="it-IT" sz="2000" b="0" spc="7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191,</a:t>
            </a:r>
            <a:r>
              <a:rPr lang="it-IT" sz="2000" b="0" spc="70"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anche</a:t>
            </a:r>
            <a:r>
              <a:rPr lang="it-IT" sz="2000" b="0" spc="7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nell’eventualità</a:t>
            </a:r>
            <a:r>
              <a:rPr lang="it-IT" sz="2000" b="0" spc="19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in</a:t>
            </a:r>
            <a:r>
              <a:rPr lang="it-IT" sz="2000" b="0" spc="10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cui</a:t>
            </a:r>
            <a:r>
              <a:rPr lang="it-IT" sz="2000" b="0" spc="11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gli</a:t>
            </a:r>
            <a:r>
              <a:rPr lang="it-IT" sz="2000" b="0" spc="11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stessi</a:t>
            </a:r>
            <a:r>
              <a:rPr lang="it-IT" sz="2000" b="0" spc="11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siano</a:t>
            </a:r>
            <a:r>
              <a:rPr lang="it-IT" sz="2000" b="0" spc="12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fruiti,</a:t>
            </a:r>
            <a:r>
              <a:rPr lang="it-IT" sz="2000" b="0" spc="11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per</a:t>
            </a:r>
            <a:r>
              <a:rPr lang="it-IT" sz="2000" b="0" spc="11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scelta</a:t>
            </a:r>
            <a:r>
              <a:rPr lang="it-IT" sz="2000" b="0" spc="11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del</a:t>
            </a:r>
            <a:r>
              <a:rPr lang="it-IT" sz="2000" b="0" spc="13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lavoratore,</a:t>
            </a:r>
            <a:r>
              <a:rPr lang="it-IT" sz="2000" b="0" spc="16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in</a:t>
            </a:r>
            <a:r>
              <a:rPr lang="it-IT" sz="2000" b="0" spc="17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sostituzione,</a:t>
            </a:r>
            <a:r>
              <a:rPr lang="it-IT" sz="2000" b="0" spc="18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in</a:t>
            </a:r>
            <a:r>
              <a:rPr lang="it-IT" sz="2000" b="0" spc="16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tutto</a:t>
            </a:r>
            <a:r>
              <a:rPr lang="it-IT" sz="2000" b="0" spc="17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o</a:t>
            </a:r>
            <a:r>
              <a:rPr lang="it-IT" sz="2000" b="0" spc="17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in</a:t>
            </a:r>
            <a:r>
              <a:rPr lang="it-IT" sz="2000" b="0" spc="17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parte,</a:t>
            </a:r>
            <a:r>
              <a:rPr lang="it-IT" sz="2000" b="0" spc="20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delle</a:t>
            </a:r>
            <a:r>
              <a:rPr lang="it-IT" sz="2000" b="0" spc="-25"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somme</a:t>
            </a:r>
            <a:r>
              <a:rPr lang="it-IT" sz="2000" b="0" spc="-2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di</a:t>
            </a:r>
            <a:r>
              <a:rPr lang="it-IT" sz="2000" b="0" spc="-30"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cui</a:t>
            </a:r>
            <a:r>
              <a:rPr lang="it-IT" sz="2000" b="0" spc="-25"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al</a:t>
            </a:r>
            <a:r>
              <a:rPr lang="it-IT" sz="2000" b="0" spc="-10" dirty="0">
                <a:solidFill>
                  <a:srgbClr val="FF0000"/>
                </a:solidFill>
                <a:latin typeface="+mn-lt"/>
                <a:ea typeface="Tahoma" panose="020B0604030504040204" pitchFamily="34" charset="0"/>
                <a:cs typeface="Times New Roman" panose="02020603050405020304" pitchFamily="18" charset="0"/>
              </a:rPr>
              <a:t> </a:t>
            </a:r>
            <a:r>
              <a:rPr lang="it-IT" sz="2000" b="0" dirty="0">
                <a:solidFill>
                  <a:srgbClr val="FF0000"/>
                </a:solidFill>
                <a:latin typeface="+mn-lt"/>
                <a:ea typeface="Tahoma" panose="020B0604030504040204" pitchFamily="34" charset="0"/>
                <a:cs typeface="Times New Roman" panose="02020603050405020304" pitchFamily="18" charset="0"/>
              </a:rPr>
              <a:t>comma</a:t>
            </a:r>
            <a:r>
              <a:rPr lang="it-IT" sz="2000" b="0" spc="-20" dirty="0">
                <a:solidFill>
                  <a:srgbClr val="FF0000"/>
                </a:solidFill>
                <a:latin typeface="+mn-lt"/>
                <a:ea typeface="Tahoma" panose="020B0604030504040204" pitchFamily="34" charset="0"/>
                <a:cs typeface="Times New Roman" panose="02020603050405020304" pitchFamily="18" charset="0"/>
              </a:rPr>
              <a:t> </a:t>
            </a:r>
            <a:r>
              <a:rPr lang="it-IT" sz="2000" b="0" spc="-5" dirty="0">
                <a:solidFill>
                  <a:srgbClr val="FF0000"/>
                </a:solidFill>
                <a:latin typeface="+mn-lt"/>
                <a:ea typeface="Tahoma" panose="020B0604030504040204" pitchFamily="34" charset="0"/>
                <a:cs typeface="Times New Roman" panose="02020603050405020304" pitchFamily="18" charset="0"/>
              </a:rPr>
              <a:t>182.</a:t>
            </a:r>
            <a:endParaRPr lang="it-IT" sz="2000" b="0" dirty="0">
              <a:latin typeface="+mn-lt"/>
              <a:ea typeface="Calibri" panose="020F0502020204030204" pitchFamily="34" charset="0"/>
              <a:cs typeface="Times New Roman" panose="02020603050405020304" pitchFamily="18" charset="0"/>
            </a:endParaRPr>
          </a:p>
          <a:p>
            <a:pPr algn="just"/>
            <a:r>
              <a:rPr lang="it-IT" sz="2000" b="0" spc="-5" dirty="0">
                <a:solidFill>
                  <a:srgbClr val="333333"/>
                </a:solidFill>
                <a:latin typeface="+mn-lt"/>
                <a:ea typeface="Tahoma" panose="020B0604030504040204" pitchFamily="34" charset="0"/>
              </a:rPr>
              <a:t>Si tratta di una precisazione importante che completa il quadro del trattamento fiscale dei Fringe Benefit quali auto, prestiti e concessione in uso di fabbricati, disponendo che questi elementi non vengono sottoposti ad imposta sostitutiva subendo esclusivamente il trattamento fiscale previsto dal comma 4 </a:t>
            </a:r>
            <a:r>
              <a:rPr lang="it-IT" sz="2000" b="0" u="sng" spc="-5" dirty="0">
                <a:solidFill>
                  <a:srgbClr val="333333"/>
                </a:solidFill>
                <a:latin typeface="+mn-lt"/>
                <a:ea typeface="Tahoma" panose="020B0604030504040204" pitchFamily="34" charset="0"/>
              </a:rPr>
              <a:t>anche se vengono scelti dal lavoratore per sostituire in tutto o in parte il valore del premio aziendale</a:t>
            </a:r>
            <a:r>
              <a:rPr lang="it-IT" sz="2000" b="0" spc="-5" dirty="0">
                <a:solidFill>
                  <a:srgbClr val="333333"/>
                </a:solidFill>
                <a:latin typeface="+mn-lt"/>
                <a:ea typeface="Tahoma" panose="020B0604030504040204" pitchFamily="34" charset="0"/>
              </a:rPr>
              <a:t>.</a:t>
            </a:r>
            <a:endParaRPr lang="it-IT" sz="2000" b="0" dirty="0">
              <a:latin typeface="+mn-lt"/>
            </a:endParaRPr>
          </a:p>
        </p:txBody>
      </p:sp>
    </p:spTree>
    <p:extLst>
      <p:ext uri="{BB962C8B-B14F-4D97-AF65-F5344CB8AC3E}">
        <p14:creationId xmlns:p14="http://schemas.microsoft.com/office/powerpoint/2010/main" val="3960899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olo 1"/>
          <p:cNvSpPr>
            <a:spLocks noGrp="1"/>
          </p:cNvSpPr>
          <p:nvPr/>
        </p:nvSpPr>
        <p:spPr bwMode="auto">
          <a:xfrm>
            <a:off x="317500" y="0"/>
            <a:ext cx="891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2400" dirty="0">
                <a:solidFill>
                  <a:schemeClr val="accent1">
                    <a:lumMod val="50000"/>
                  </a:schemeClr>
                </a:solidFill>
              </a:rPr>
              <a:t>Detassazione dei premi di produttività e sostituibilità con piani di «welfare» aziendale</a:t>
            </a:r>
          </a:p>
        </p:txBody>
      </p:sp>
      <p:graphicFrame>
        <p:nvGraphicFramePr>
          <p:cNvPr id="3" name="Tabella 2"/>
          <p:cNvGraphicFramePr>
            <a:graphicFrameLocks noGrp="1"/>
          </p:cNvGraphicFramePr>
          <p:nvPr>
            <p:extLst>
              <p:ext uri="{D42A27DB-BD31-4B8C-83A1-F6EECF244321}">
                <p14:modId xmlns:p14="http://schemas.microsoft.com/office/powerpoint/2010/main" val="2967100443"/>
              </p:ext>
            </p:extLst>
          </p:nvPr>
        </p:nvGraphicFramePr>
        <p:xfrm>
          <a:off x="88900" y="958850"/>
          <a:ext cx="10439400" cy="6147245"/>
        </p:xfrm>
        <a:graphic>
          <a:graphicData uri="http://schemas.openxmlformats.org/drawingml/2006/table">
            <a:tbl>
              <a:tblPr firstRow="1" firstCol="1" bandRow="1"/>
              <a:tblGrid>
                <a:gridCol w="5378378">
                  <a:extLst>
                    <a:ext uri="{9D8B030D-6E8A-4147-A177-3AD203B41FA5}">
                      <a16:colId xmlns:a16="http://schemas.microsoft.com/office/drawing/2014/main" val="1477145304"/>
                    </a:ext>
                  </a:extLst>
                </a:gridCol>
                <a:gridCol w="5061022">
                  <a:extLst>
                    <a:ext uri="{9D8B030D-6E8A-4147-A177-3AD203B41FA5}">
                      <a16:colId xmlns:a16="http://schemas.microsoft.com/office/drawing/2014/main" val="2171975500"/>
                    </a:ext>
                  </a:extLst>
                </a:gridCol>
              </a:tblGrid>
              <a:tr h="5867400">
                <a:tc>
                  <a:txBody>
                    <a:bodyPr/>
                    <a:lstStyle/>
                    <a:p>
                      <a:pPr>
                        <a:spcAft>
                          <a:spcPts val="0"/>
                        </a:spcAft>
                      </a:pPr>
                      <a:r>
                        <a:rPr lang="it-IT" sz="1500" b="0" i="0">
                          <a:effectLst/>
                          <a:latin typeface="+mn-lt"/>
                          <a:ea typeface="Calibri" panose="020F0502020204030204" pitchFamily="34" charset="0"/>
                          <a:cs typeface="Times New Roman" panose="02020603050405020304" pitchFamily="18" charset="0"/>
                        </a:rPr>
                        <a:t>Art.</a:t>
                      </a:r>
                      <a:r>
                        <a:rPr lang="it-IT" sz="1500" b="0" i="0" spc="-30">
                          <a:effectLst/>
                          <a:latin typeface="+mn-lt"/>
                          <a:ea typeface="Calibri" panose="020F0502020204030204" pitchFamily="34" charset="0"/>
                          <a:cs typeface="Times New Roman" panose="02020603050405020304" pitchFamily="18" charset="0"/>
                        </a:rPr>
                        <a:t> </a:t>
                      </a:r>
                      <a:r>
                        <a:rPr lang="it-IT" sz="1500" b="0" i="0">
                          <a:effectLst/>
                          <a:latin typeface="+mn-lt"/>
                          <a:ea typeface="Calibri" panose="020F0502020204030204" pitchFamily="34" charset="0"/>
                          <a:cs typeface="Times New Roman" panose="02020603050405020304" pitchFamily="18" charset="0"/>
                        </a:rPr>
                        <a:t>1</a:t>
                      </a:r>
                      <a:r>
                        <a:rPr lang="it-IT" sz="1500" b="0" i="0" spc="-35">
                          <a:effectLst/>
                          <a:latin typeface="+mn-lt"/>
                          <a:ea typeface="Calibri" panose="020F0502020204030204" pitchFamily="34" charset="0"/>
                          <a:cs typeface="Times New Roman" panose="02020603050405020304" pitchFamily="18" charset="0"/>
                        </a:rPr>
                        <a:t> </a:t>
                      </a:r>
                      <a:r>
                        <a:rPr lang="it-IT" sz="1500" b="0" i="0" spc="-5">
                          <a:effectLst/>
                          <a:latin typeface="+mn-lt"/>
                          <a:ea typeface="Calibri" panose="020F0502020204030204" pitchFamily="34" charset="0"/>
                          <a:cs typeface="Times New Roman" panose="02020603050405020304" pitchFamily="18" charset="0"/>
                        </a:rPr>
                        <a:t>comma</a:t>
                      </a:r>
                      <a:r>
                        <a:rPr lang="it-IT" sz="1500" b="0" i="0" spc="-20">
                          <a:effectLst/>
                          <a:latin typeface="+mn-lt"/>
                          <a:ea typeface="Calibri" panose="020F0502020204030204" pitchFamily="34" charset="0"/>
                          <a:cs typeface="Times New Roman" panose="02020603050405020304" pitchFamily="18" charset="0"/>
                        </a:rPr>
                        <a:t> </a:t>
                      </a:r>
                      <a:r>
                        <a:rPr lang="it-IT" sz="1500" b="0" i="0" spc="-5">
                          <a:effectLst/>
                          <a:latin typeface="+mn-lt"/>
                          <a:ea typeface="Calibri" panose="020F0502020204030204" pitchFamily="34" charset="0"/>
                          <a:cs typeface="Times New Roman" panose="02020603050405020304" pitchFamily="18" charset="0"/>
                        </a:rPr>
                        <a:t>184bis</a:t>
                      </a:r>
                      <a:r>
                        <a:rPr lang="it-IT" sz="1500" b="0" i="0" spc="-30">
                          <a:effectLst/>
                          <a:latin typeface="+mn-lt"/>
                          <a:ea typeface="Calibri" panose="020F0502020204030204" pitchFamily="34" charset="0"/>
                          <a:cs typeface="Times New Roman" panose="02020603050405020304" pitchFamily="18" charset="0"/>
                        </a:rPr>
                        <a:t> </a:t>
                      </a:r>
                      <a:r>
                        <a:rPr lang="it-IT" sz="1500" b="0" i="0">
                          <a:effectLst/>
                          <a:latin typeface="+mn-lt"/>
                          <a:ea typeface="Calibri" panose="020F0502020204030204" pitchFamily="34" charset="0"/>
                          <a:cs typeface="Times New Roman" panose="02020603050405020304" pitchFamily="18" charset="0"/>
                        </a:rPr>
                        <a:t>della</a:t>
                      </a:r>
                      <a:r>
                        <a:rPr lang="it-IT" sz="1500" b="0" i="0" spc="-25">
                          <a:effectLst/>
                          <a:latin typeface="+mn-lt"/>
                          <a:ea typeface="Calibri" panose="020F0502020204030204" pitchFamily="34" charset="0"/>
                          <a:cs typeface="Times New Roman" panose="02020603050405020304" pitchFamily="18" charset="0"/>
                        </a:rPr>
                        <a:t> </a:t>
                      </a:r>
                      <a:r>
                        <a:rPr lang="it-IT" sz="1500" b="0" i="0" spc="5">
                          <a:effectLst/>
                          <a:latin typeface="+mn-lt"/>
                          <a:ea typeface="Calibri" panose="020F0502020204030204" pitchFamily="34" charset="0"/>
                          <a:cs typeface="Times New Roman" panose="02020603050405020304" pitchFamily="18" charset="0"/>
                        </a:rPr>
                        <a:t>l.</a:t>
                      </a:r>
                      <a:r>
                        <a:rPr lang="it-IT" sz="1500" b="0" i="0" spc="-30">
                          <a:effectLst/>
                          <a:latin typeface="+mn-lt"/>
                          <a:ea typeface="Calibri" panose="020F0502020204030204" pitchFamily="34" charset="0"/>
                          <a:cs typeface="Times New Roman" panose="02020603050405020304" pitchFamily="18" charset="0"/>
                        </a:rPr>
                        <a:t> </a:t>
                      </a:r>
                      <a:r>
                        <a:rPr lang="it-IT" sz="1500" b="0" i="0">
                          <a:effectLst/>
                          <a:latin typeface="+mn-lt"/>
                          <a:ea typeface="Calibri" panose="020F0502020204030204" pitchFamily="34" charset="0"/>
                          <a:cs typeface="Times New Roman" panose="02020603050405020304" pitchFamily="18" charset="0"/>
                        </a:rPr>
                        <a:t>208/2015</a:t>
                      </a:r>
                    </a:p>
                    <a:p>
                      <a:pPr>
                        <a:spcAft>
                          <a:spcPts val="0"/>
                        </a:spcAft>
                      </a:pPr>
                      <a:r>
                        <a:rPr lang="it-IT" sz="1500" b="0" i="0">
                          <a:effectLst/>
                          <a:latin typeface="+mn-lt"/>
                          <a:ea typeface="Calibri" panose="020F0502020204030204" pitchFamily="34" charset="0"/>
                          <a:cs typeface="Times New Roman" panose="02020603050405020304" pitchFamily="18" charset="0"/>
                        </a:rPr>
                        <a:t> </a:t>
                      </a:r>
                    </a:p>
                    <a:p>
                      <a:pPr>
                        <a:spcAft>
                          <a:spcPts val="0"/>
                        </a:spcAft>
                      </a:pPr>
                      <a:r>
                        <a:rPr lang="it-IT" sz="1500" b="0" i="0">
                          <a:solidFill>
                            <a:srgbClr val="FF0000"/>
                          </a:solidFill>
                          <a:effectLst/>
                          <a:latin typeface="+mn-lt"/>
                          <a:ea typeface="Calibri" panose="020F0502020204030204" pitchFamily="34" charset="0"/>
                          <a:cs typeface="Times New Roman" panose="02020603050405020304" pitchFamily="18" charset="0"/>
                        </a:rPr>
                        <a:t>Si prevede che non concorrono a formare reddito di lavoro dipendente, né sono soggetti all’imposta sostitutiva del 10%:</a:t>
                      </a:r>
                      <a:endParaRPr lang="it-IT" sz="1500" b="0" i="0">
                        <a:effectLst/>
                        <a:latin typeface="+mn-lt"/>
                        <a:ea typeface="Calibri" panose="020F0502020204030204" pitchFamily="34" charset="0"/>
                        <a:cs typeface="Times New Roman" panose="02020603050405020304" pitchFamily="18" charset="0"/>
                      </a:endParaRPr>
                    </a:p>
                    <a:p>
                      <a:pPr>
                        <a:spcAft>
                          <a:spcPts val="0"/>
                        </a:spcAft>
                      </a:pPr>
                      <a:r>
                        <a:rPr lang="it-IT" sz="1500" b="0" i="0">
                          <a:solidFill>
                            <a:srgbClr val="FF0000"/>
                          </a:solidFill>
                          <a:effectLst/>
                          <a:latin typeface="+mn-lt"/>
                          <a:ea typeface="Calibri" panose="020F0502020204030204" pitchFamily="34" charset="0"/>
                          <a:cs typeface="Times New Roman" panose="02020603050405020304" pitchFamily="18" charset="0"/>
                        </a:rPr>
                        <a:t>- i contributi alle forme pensionistiche complementari, anche se superano il limite di deducibilità pari a 5.164,65 euro;</a:t>
                      </a:r>
                      <a:endParaRPr lang="it-IT" sz="1500" b="0" i="0">
                        <a:effectLst/>
                        <a:latin typeface="+mn-lt"/>
                        <a:ea typeface="Calibri" panose="020F0502020204030204" pitchFamily="34" charset="0"/>
                        <a:cs typeface="Times New Roman" panose="02020603050405020304" pitchFamily="18" charset="0"/>
                      </a:endParaRPr>
                    </a:p>
                    <a:p>
                      <a:pPr>
                        <a:spcAft>
                          <a:spcPts val="0"/>
                        </a:spcAft>
                      </a:pPr>
                      <a:r>
                        <a:rPr lang="it-IT" sz="1500" b="0" i="0">
                          <a:solidFill>
                            <a:srgbClr val="FF0000"/>
                          </a:solidFill>
                          <a:effectLst/>
                          <a:latin typeface="+mn-lt"/>
                          <a:ea typeface="Calibri" panose="020F0502020204030204" pitchFamily="34" charset="0"/>
                          <a:cs typeface="Times New Roman" panose="02020603050405020304" pitchFamily="18" charset="0"/>
                        </a:rPr>
                        <a:t>- i contributi di assistenza sanitaria versati a enti o casse aventi esclusivamente fini assistenziali;</a:t>
                      </a:r>
                      <a:endParaRPr lang="it-IT" sz="1500" b="0" i="0">
                        <a:effectLst/>
                        <a:latin typeface="+mn-lt"/>
                        <a:ea typeface="Calibri" panose="020F0502020204030204" pitchFamily="34" charset="0"/>
                        <a:cs typeface="Times New Roman" panose="02020603050405020304" pitchFamily="18" charset="0"/>
                      </a:endParaRPr>
                    </a:p>
                    <a:p>
                      <a:pPr>
                        <a:spcAft>
                          <a:spcPts val="0"/>
                        </a:spcAft>
                      </a:pPr>
                      <a:r>
                        <a:rPr lang="it-IT" sz="1500" b="0" i="0">
                          <a:solidFill>
                            <a:srgbClr val="FF0000"/>
                          </a:solidFill>
                          <a:effectLst/>
                          <a:latin typeface="+mn-lt"/>
                          <a:ea typeface="Calibri" panose="020F0502020204030204" pitchFamily="34" charset="0"/>
                          <a:cs typeface="Times New Roman" panose="02020603050405020304" pitchFamily="18" charset="0"/>
                        </a:rPr>
                        <a:t>- le azioni distribuite ai dipendenti a condizione che non siano riacquistate dalla società emittente o dal datore di lavoro o comunque cedute prima che siano trascorsi almeno tre anni dalla percezione, anche oltre il limite di esenzione pari a 2.065,83 euro</a:t>
                      </a:r>
                      <a:endParaRPr lang="it-IT" sz="1500" b="0" i="0">
                        <a:effectLst/>
                        <a:latin typeface="+mn-lt"/>
                        <a:ea typeface="Calibri" panose="020F0502020204030204" pitchFamily="34" charset="0"/>
                        <a:cs typeface="Times New Roman" panose="02020603050405020304" pitchFamily="18" charset="0"/>
                      </a:endParaRPr>
                    </a:p>
                    <a:p>
                      <a:pPr>
                        <a:spcAft>
                          <a:spcPts val="0"/>
                        </a:spcAft>
                      </a:pPr>
                      <a:r>
                        <a:rPr lang="it-IT" sz="1500" b="0" i="0" spc="-5">
                          <a:solidFill>
                            <a:srgbClr val="FF0000"/>
                          </a:solidFill>
                          <a:effectLst/>
                          <a:latin typeface="+mn-lt"/>
                          <a:ea typeface="Calibri" panose="020F0502020204030204" pitchFamily="34" charset="0"/>
                          <a:cs typeface="Times New Roman" panose="02020603050405020304" pitchFamily="18" charset="0"/>
                        </a:rPr>
                        <a:t>purchè tali elementi siano erogati su richiesta esplicita del lavoratore in sostituzione di parte o dell’intero premio aziendale. </a:t>
                      </a:r>
                      <a:endParaRPr lang="it-IT" sz="1500" b="0" i="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just">
                        <a:lnSpc>
                          <a:spcPct val="113000"/>
                        </a:lnSpc>
                        <a:spcBef>
                          <a:spcPts val="185"/>
                        </a:spcBef>
                        <a:spcAft>
                          <a:spcPts val="0"/>
                        </a:spcAft>
                      </a:pPr>
                      <a:r>
                        <a:rPr lang="it-IT" sz="1500" b="0" i="0" dirty="0">
                          <a:effectLst/>
                          <a:latin typeface="+mn-lt"/>
                          <a:ea typeface="Times New Roman" panose="02020603050405020304" pitchFamily="18" charset="0"/>
                          <a:cs typeface="Times New Roman" panose="02020603050405020304" pitchFamily="18" charset="0"/>
                        </a:rPr>
                        <a:t>Comma 184bis</a:t>
                      </a:r>
                    </a:p>
                    <a:p>
                      <a:pPr marL="71755" algn="just">
                        <a:lnSpc>
                          <a:spcPct val="113000"/>
                        </a:lnSpc>
                        <a:spcBef>
                          <a:spcPts val="185"/>
                        </a:spcBef>
                        <a:spcAft>
                          <a:spcPts val="0"/>
                        </a:spcAft>
                      </a:pPr>
                      <a:r>
                        <a:rPr lang="it-IT" sz="1500" b="0" i="0" dirty="0">
                          <a:solidFill>
                            <a:srgbClr val="FF0000"/>
                          </a:solidFill>
                          <a:effectLst/>
                          <a:latin typeface="+mn-lt"/>
                          <a:ea typeface="Times New Roman" panose="02020603050405020304" pitchFamily="18" charset="0"/>
                          <a:cs typeface="Times New Roman" panose="02020603050405020304" pitchFamily="18" charset="0"/>
                        </a:rPr>
                        <a:t>Ai </a:t>
                      </a:r>
                      <a:r>
                        <a:rPr lang="it-IT" sz="1500" b="0" i="0" spc="-5" dirty="0">
                          <a:solidFill>
                            <a:srgbClr val="FF0000"/>
                          </a:solidFill>
                          <a:effectLst/>
                          <a:latin typeface="+mn-lt"/>
                          <a:ea typeface="Times New Roman" panose="02020603050405020304" pitchFamily="18" charset="0"/>
                          <a:cs typeface="Times New Roman" panose="02020603050405020304" pitchFamily="18" charset="0"/>
                        </a:rPr>
                        <a:t>fini</a:t>
                      </a:r>
                      <a:r>
                        <a:rPr lang="it-IT" sz="1500" b="0" i="0"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spc="15" dirty="0">
                          <a:solidFill>
                            <a:srgbClr val="FF0000"/>
                          </a:solidFill>
                          <a:effectLst/>
                          <a:latin typeface="+mn-lt"/>
                          <a:ea typeface="Times New Roman" panose="02020603050405020304" pitchFamily="18" charset="0"/>
                          <a:cs typeface="Times New Roman" panose="02020603050405020304" pitchFamily="18" charset="0"/>
                        </a:rPr>
                        <a:t>dell’applicazione</a:t>
                      </a:r>
                      <a:r>
                        <a:rPr lang="it-IT" sz="1500" b="0" i="0" dirty="0">
                          <a:solidFill>
                            <a:srgbClr val="FF0000"/>
                          </a:solidFill>
                          <a:effectLst/>
                          <a:latin typeface="+mn-lt"/>
                          <a:ea typeface="Times New Roman" panose="02020603050405020304" pitchFamily="18" charset="0"/>
                          <a:cs typeface="Tahoma" panose="020B0604030504040204" pitchFamily="34" charset="0"/>
                        </a:rPr>
                        <a:t> </a:t>
                      </a:r>
                      <a:r>
                        <a:rPr lang="it-IT" sz="1500" b="0" i="0" spc="20" dirty="0">
                          <a:solidFill>
                            <a:srgbClr val="FF0000"/>
                          </a:solidFill>
                          <a:effectLst/>
                          <a:latin typeface="+mn-lt"/>
                          <a:ea typeface="Times New Roman" panose="02020603050405020304" pitchFamily="18" charset="0"/>
                          <a:cs typeface="Tahoma" panose="020B0604030504040204" pitchFamily="34" charset="0"/>
                        </a:rPr>
                        <a:t>del</a:t>
                      </a:r>
                      <a:r>
                        <a:rPr lang="it-IT" sz="1500" b="0" i="0"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spc="15" dirty="0">
                          <a:solidFill>
                            <a:srgbClr val="FF0000"/>
                          </a:solidFill>
                          <a:effectLst/>
                          <a:latin typeface="+mn-lt"/>
                          <a:ea typeface="Times New Roman" panose="02020603050405020304" pitchFamily="18" charset="0"/>
                          <a:cs typeface="Times New Roman" panose="02020603050405020304" pitchFamily="18" charset="0"/>
                        </a:rPr>
                        <a:t>comma</a:t>
                      </a:r>
                      <a:r>
                        <a:rPr lang="it-IT" sz="1500" b="0" i="0"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spc="25" dirty="0">
                          <a:solidFill>
                            <a:srgbClr val="FF0000"/>
                          </a:solidFill>
                          <a:effectLst/>
                          <a:latin typeface="+mn-lt"/>
                          <a:ea typeface="Times New Roman" panose="02020603050405020304" pitchFamily="18" charset="0"/>
                          <a:cs typeface="Times New Roman" panose="02020603050405020304" pitchFamily="18" charset="0"/>
                        </a:rPr>
                        <a:t>184</a:t>
                      </a:r>
                      <a:r>
                        <a:rPr lang="it-IT" sz="1500" b="0" i="0" spc="-5" dirty="0">
                          <a:solidFill>
                            <a:srgbClr val="FF0000"/>
                          </a:solidFill>
                          <a:effectLst/>
                          <a:latin typeface="+mn-lt"/>
                          <a:ea typeface="Times New Roman" panose="02020603050405020304" pitchFamily="18" charset="0"/>
                          <a:cs typeface="Times New Roman" panose="02020603050405020304" pitchFamily="18" charset="0"/>
                        </a:rPr>
                        <a:t>,</a:t>
                      </a:r>
                      <a:r>
                        <a:rPr lang="it-IT" sz="1500" b="0" i="0"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spc="25" dirty="0">
                          <a:solidFill>
                            <a:srgbClr val="FF0000"/>
                          </a:solidFill>
                          <a:effectLst/>
                          <a:latin typeface="+mn-lt"/>
                          <a:ea typeface="Times New Roman" panose="02020603050405020304" pitchFamily="18" charset="0"/>
                          <a:cs typeface="Times New Roman" panose="02020603050405020304" pitchFamily="18" charset="0"/>
                        </a:rPr>
                        <a:t>non</a:t>
                      </a:r>
                      <a:r>
                        <a:rPr lang="it-IT" sz="1500" b="0" i="0" spc="-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dirty="0">
                          <a:solidFill>
                            <a:srgbClr val="FF0000"/>
                          </a:solidFill>
                          <a:effectLst/>
                          <a:latin typeface="+mn-lt"/>
                          <a:ea typeface="Times New Roman" panose="02020603050405020304" pitchFamily="18" charset="0"/>
                          <a:cs typeface="Times New Roman" panose="02020603050405020304" pitchFamily="18" charset="0"/>
                        </a:rPr>
                        <a:t>concorrono</a:t>
                      </a:r>
                      <a:r>
                        <a:rPr lang="it-IT" sz="1500" b="0" i="0" spc="25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dirty="0">
                          <a:solidFill>
                            <a:srgbClr val="FF0000"/>
                          </a:solidFill>
                          <a:effectLst/>
                          <a:latin typeface="+mn-lt"/>
                          <a:ea typeface="Times New Roman" panose="02020603050405020304" pitchFamily="18" charset="0"/>
                          <a:cs typeface="Times New Roman" panose="02020603050405020304" pitchFamily="18" charset="0"/>
                        </a:rPr>
                        <a:t>a</a:t>
                      </a:r>
                      <a:r>
                        <a:rPr lang="it-IT" sz="1500" b="0" i="0" spc="26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spc="-5" dirty="0">
                          <a:solidFill>
                            <a:srgbClr val="FF0000"/>
                          </a:solidFill>
                          <a:effectLst/>
                          <a:latin typeface="+mn-lt"/>
                          <a:ea typeface="Times New Roman" panose="02020603050405020304" pitchFamily="18" charset="0"/>
                          <a:cs typeface="Times New Roman" panose="02020603050405020304" pitchFamily="18" charset="0"/>
                        </a:rPr>
                        <a:t>formare</a:t>
                      </a:r>
                      <a:r>
                        <a:rPr lang="it-IT" sz="1500" b="0" i="0" spc="26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dirty="0">
                          <a:solidFill>
                            <a:srgbClr val="FF0000"/>
                          </a:solidFill>
                          <a:effectLst/>
                          <a:latin typeface="+mn-lt"/>
                          <a:ea typeface="Times New Roman" panose="02020603050405020304" pitchFamily="18" charset="0"/>
                          <a:cs typeface="Times New Roman" panose="02020603050405020304" pitchFamily="18" charset="0"/>
                        </a:rPr>
                        <a:t>il</a:t>
                      </a:r>
                      <a:r>
                        <a:rPr lang="it-IT" sz="1500" b="0" i="0" spc="260"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spc="-5" dirty="0">
                          <a:solidFill>
                            <a:srgbClr val="FF0000"/>
                          </a:solidFill>
                          <a:effectLst/>
                          <a:latin typeface="+mn-lt"/>
                          <a:ea typeface="Times New Roman" panose="02020603050405020304" pitchFamily="18" charset="0"/>
                          <a:cs typeface="Times New Roman" panose="02020603050405020304" pitchFamily="18" charset="0"/>
                        </a:rPr>
                        <a:t>reddito</a:t>
                      </a:r>
                      <a:r>
                        <a:rPr lang="it-IT" sz="1500" b="0" i="0" spc="25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dirty="0">
                          <a:solidFill>
                            <a:srgbClr val="FF0000"/>
                          </a:solidFill>
                          <a:effectLst/>
                          <a:latin typeface="+mn-lt"/>
                          <a:ea typeface="Times New Roman" panose="02020603050405020304" pitchFamily="18" charset="0"/>
                          <a:cs typeface="Times New Roman" panose="02020603050405020304" pitchFamily="18" charset="0"/>
                        </a:rPr>
                        <a:t>di</a:t>
                      </a:r>
                      <a:r>
                        <a:rPr lang="it-IT" sz="1500" b="0" i="0" spc="260"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spc="-5" dirty="0">
                          <a:solidFill>
                            <a:srgbClr val="FF0000"/>
                          </a:solidFill>
                          <a:effectLst/>
                          <a:latin typeface="+mn-lt"/>
                          <a:ea typeface="Times New Roman" panose="02020603050405020304" pitchFamily="18" charset="0"/>
                          <a:cs typeface="Times New Roman" panose="02020603050405020304" pitchFamily="18" charset="0"/>
                        </a:rPr>
                        <a:t>lavoro</a:t>
                      </a:r>
                      <a:r>
                        <a:rPr lang="it-IT" sz="1500" b="0" i="0" spc="15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spc="-5" dirty="0">
                          <a:solidFill>
                            <a:srgbClr val="FF0000"/>
                          </a:solidFill>
                          <a:effectLst/>
                          <a:latin typeface="+mn-lt"/>
                          <a:ea typeface="Times New Roman" panose="02020603050405020304" pitchFamily="18" charset="0"/>
                          <a:cs typeface="Times New Roman" panose="02020603050405020304" pitchFamily="18" charset="0"/>
                        </a:rPr>
                        <a:t>dipendente,</a:t>
                      </a:r>
                      <a:r>
                        <a:rPr lang="it-IT" sz="1500" b="0" i="0" spc="230"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spc="-5" dirty="0">
                          <a:solidFill>
                            <a:srgbClr val="FF0000"/>
                          </a:solidFill>
                          <a:effectLst/>
                          <a:latin typeface="+mn-lt"/>
                          <a:ea typeface="Times New Roman" panose="02020603050405020304" pitchFamily="18" charset="0"/>
                          <a:cs typeface="Times New Roman" panose="02020603050405020304" pitchFamily="18" charset="0"/>
                        </a:rPr>
                        <a:t>né</a:t>
                      </a:r>
                      <a:r>
                        <a:rPr lang="it-IT" sz="1500" b="0" i="0" spc="23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spc="-5" dirty="0">
                          <a:solidFill>
                            <a:srgbClr val="FF0000"/>
                          </a:solidFill>
                          <a:effectLst/>
                          <a:latin typeface="+mn-lt"/>
                          <a:ea typeface="Times New Roman" panose="02020603050405020304" pitchFamily="18" charset="0"/>
                          <a:cs typeface="Times New Roman" panose="02020603050405020304" pitchFamily="18" charset="0"/>
                        </a:rPr>
                        <a:t>sono</a:t>
                      </a:r>
                      <a:r>
                        <a:rPr lang="it-IT" sz="1500" b="0" i="0" spc="23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spc="-5" dirty="0">
                          <a:solidFill>
                            <a:srgbClr val="FF0000"/>
                          </a:solidFill>
                          <a:effectLst/>
                          <a:latin typeface="+mn-lt"/>
                          <a:ea typeface="Times New Roman" panose="02020603050405020304" pitchFamily="18" charset="0"/>
                          <a:cs typeface="Times New Roman" panose="02020603050405020304" pitchFamily="18" charset="0"/>
                        </a:rPr>
                        <a:t>soggetti</a:t>
                      </a:r>
                      <a:r>
                        <a:rPr lang="it-IT" sz="1500" b="0" i="0" spc="23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dirty="0">
                          <a:solidFill>
                            <a:srgbClr val="FF0000"/>
                          </a:solidFill>
                          <a:effectLst/>
                          <a:latin typeface="+mn-lt"/>
                          <a:ea typeface="Times New Roman" panose="02020603050405020304" pitchFamily="18" charset="0"/>
                          <a:cs typeface="Tahoma" panose="020B0604030504040204" pitchFamily="34" charset="0"/>
                        </a:rPr>
                        <a:t>all’imposta</a:t>
                      </a:r>
                      <a:r>
                        <a:rPr lang="it-IT" sz="1500" b="0" i="0" spc="195" dirty="0">
                          <a:solidFill>
                            <a:srgbClr val="FF0000"/>
                          </a:solidFill>
                          <a:effectLst/>
                          <a:latin typeface="+mn-lt"/>
                          <a:ea typeface="Times New Roman" panose="02020603050405020304" pitchFamily="18" charset="0"/>
                          <a:cs typeface="Tahoma" panose="020B0604030504040204" pitchFamily="34" charset="0"/>
                        </a:rPr>
                        <a:t> </a:t>
                      </a:r>
                      <a:r>
                        <a:rPr lang="it-IT" sz="1500" b="0" i="0" spc="-5" dirty="0">
                          <a:solidFill>
                            <a:srgbClr val="FF0000"/>
                          </a:solidFill>
                          <a:effectLst/>
                          <a:latin typeface="+mn-lt"/>
                          <a:ea typeface="Times New Roman" panose="02020603050405020304" pitchFamily="18" charset="0"/>
                          <a:cs typeface="Times New Roman" panose="02020603050405020304" pitchFamily="18" charset="0"/>
                        </a:rPr>
                        <a:t>sostitutiva</a:t>
                      </a:r>
                      <a:r>
                        <a:rPr lang="it-IT" sz="1500" b="0" i="0" spc="-2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dirty="0">
                          <a:solidFill>
                            <a:srgbClr val="FF0000"/>
                          </a:solidFill>
                          <a:effectLst/>
                          <a:latin typeface="+mn-lt"/>
                          <a:ea typeface="Times New Roman" panose="02020603050405020304" pitchFamily="18" charset="0"/>
                          <a:cs typeface="Times New Roman" panose="02020603050405020304" pitchFamily="18" charset="0"/>
                        </a:rPr>
                        <a:t>disciplinata</a:t>
                      </a:r>
                      <a:r>
                        <a:rPr lang="it-IT" sz="1500" b="0" i="0" spc="-1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dirty="0">
                          <a:solidFill>
                            <a:srgbClr val="FF0000"/>
                          </a:solidFill>
                          <a:effectLst/>
                          <a:latin typeface="+mn-lt"/>
                          <a:ea typeface="Times New Roman" panose="02020603050405020304" pitchFamily="18" charset="0"/>
                          <a:cs typeface="Times New Roman" panose="02020603050405020304" pitchFamily="18" charset="0"/>
                        </a:rPr>
                        <a:t>dai</a:t>
                      </a:r>
                      <a:r>
                        <a:rPr lang="it-IT" sz="1500" b="0" i="0" spc="-30"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dirty="0">
                          <a:solidFill>
                            <a:srgbClr val="FF0000"/>
                          </a:solidFill>
                          <a:effectLst/>
                          <a:latin typeface="+mn-lt"/>
                          <a:ea typeface="Times New Roman" panose="02020603050405020304" pitchFamily="18" charset="0"/>
                          <a:cs typeface="Times New Roman" panose="02020603050405020304" pitchFamily="18" charset="0"/>
                        </a:rPr>
                        <a:t>commi</a:t>
                      </a:r>
                      <a:r>
                        <a:rPr lang="it-IT" sz="1500" b="0" i="0" spc="-2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dirty="0">
                          <a:solidFill>
                            <a:srgbClr val="FF0000"/>
                          </a:solidFill>
                          <a:effectLst/>
                          <a:latin typeface="+mn-lt"/>
                          <a:ea typeface="Times New Roman" panose="02020603050405020304" pitchFamily="18" charset="0"/>
                          <a:cs typeface="Times New Roman" panose="02020603050405020304" pitchFamily="18" charset="0"/>
                        </a:rPr>
                        <a:t>da</a:t>
                      </a:r>
                      <a:r>
                        <a:rPr lang="it-IT" sz="1500" b="0" i="0" spc="-2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dirty="0">
                          <a:solidFill>
                            <a:srgbClr val="FF0000"/>
                          </a:solidFill>
                          <a:effectLst/>
                          <a:latin typeface="+mn-lt"/>
                          <a:ea typeface="Times New Roman" panose="02020603050405020304" pitchFamily="18" charset="0"/>
                          <a:cs typeface="Times New Roman" panose="02020603050405020304" pitchFamily="18" charset="0"/>
                        </a:rPr>
                        <a:t>182</a:t>
                      </a:r>
                      <a:r>
                        <a:rPr lang="it-IT" sz="1500" b="0" i="0" spc="-3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dirty="0">
                          <a:solidFill>
                            <a:srgbClr val="FF0000"/>
                          </a:solidFill>
                          <a:effectLst/>
                          <a:latin typeface="+mn-lt"/>
                          <a:ea typeface="Times New Roman" panose="02020603050405020304" pitchFamily="18" charset="0"/>
                          <a:cs typeface="Times New Roman" panose="02020603050405020304" pitchFamily="18" charset="0"/>
                        </a:rPr>
                        <a:t>a</a:t>
                      </a:r>
                      <a:r>
                        <a:rPr lang="it-IT" sz="1500" b="0" i="0" spc="-25" dirty="0">
                          <a:solidFill>
                            <a:srgbClr val="FF0000"/>
                          </a:solidFill>
                          <a:effectLst/>
                          <a:latin typeface="+mn-lt"/>
                          <a:ea typeface="Times New Roman" panose="02020603050405020304" pitchFamily="18" charset="0"/>
                          <a:cs typeface="Times New Roman" panose="02020603050405020304" pitchFamily="18" charset="0"/>
                        </a:rPr>
                        <a:t> </a:t>
                      </a:r>
                      <a:r>
                        <a:rPr lang="it-IT" sz="1500" b="0" i="0" spc="-5" dirty="0">
                          <a:solidFill>
                            <a:srgbClr val="FF0000"/>
                          </a:solidFill>
                          <a:effectLst/>
                          <a:latin typeface="+mn-lt"/>
                          <a:ea typeface="Times New Roman" panose="02020603050405020304" pitchFamily="18" charset="0"/>
                          <a:cs typeface="Times New Roman" panose="02020603050405020304" pitchFamily="18" charset="0"/>
                        </a:rPr>
                        <a:t>191:</a:t>
                      </a:r>
                      <a:endParaRPr lang="it-IT" sz="1500" b="0" i="0" dirty="0">
                        <a:effectLst/>
                        <a:latin typeface="+mn-lt"/>
                        <a:ea typeface="Times New Roman" panose="02020603050405020304" pitchFamily="18" charset="0"/>
                        <a:cs typeface="Times New Roman" panose="02020603050405020304" pitchFamily="18" charset="0"/>
                      </a:endParaRPr>
                    </a:p>
                    <a:p>
                      <a:pPr algn="just">
                        <a:spcAft>
                          <a:spcPts val="0"/>
                        </a:spcAft>
                      </a:pPr>
                      <a:r>
                        <a:rPr lang="it-IT" sz="1500" b="0" i="0" dirty="0">
                          <a:solidFill>
                            <a:srgbClr val="FF0000"/>
                          </a:solidFill>
                          <a:effectLst/>
                          <a:latin typeface="+mn-lt"/>
                          <a:ea typeface="Calibri" panose="020F0502020204030204" pitchFamily="34" charset="0"/>
                        </a:rPr>
                        <a:t>a) i contributi alle forme pensionistiche complementari di cui al decreto legislativo 5 dicembre 2005, n. 252, </a:t>
                      </a:r>
                      <a:r>
                        <a:rPr lang="it-IT" sz="1500" b="0" i="0" u="sng" dirty="0">
                          <a:solidFill>
                            <a:srgbClr val="FF0000"/>
                          </a:solidFill>
                          <a:effectLst/>
                          <a:latin typeface="+mn-lt"/>
                          <a:ea typeface="Calibri" panose="020F0502020204030204" pitchFamily="34" charset="0"/>
                        </a:rPr>
                        <a:t>versati, per scelta del lavoratore, in sostituzione, in tutto o in parte, delle somme di cui al comma 182, anche se eccedenti i limiti</a:t>
                      </a:r>
                      <a:r>
                        <a:rPr lang="it-IT" sz="1500" b="0" i="0" dirty="0">
                          <a:solidFill>
                            <a:srgbClr val="FF0000"/>
                          </a:solidFill>
                          <a:effectLst/>
                          <a:latin typeface="+mn-lt"/>
                          <a:ea typeface="Calibri" panose="020F0502020204030204" pitchFamily="34" charset="0"/>
                        </a:rPr>
                        <a:t> indicati all’articolo 8, commi 4 e 6, del medesimo decreto. Tali contributi non concorrono a formare la parte imponibile delle prestazioni pensionistiche complementari ai fini delle previsioni di cui all’articolo 11, comma 6, del medesimo decreto; </a:t>
                      </a:r>
                      <a:endParaRPr lang="it-IT" sz="1500" b="0" i="0" dirty="0">
                        <a:solidFill>
                          <a:srgbClr val="000000"/>
                        </a:solidFill>
                        <a:effectLst/>
                        <a:latin typeface="+mn-lt"/>
                        <a:ea typeface="Calibri" panose="020F0502020204030204" pitchFamily="34" charset="0"/>
                      </a:endParaRPr>
                    </a:p>
                    <a:p>
                      <a:pPr algn="just">
                        <a:spcAft>
                          <a:spcPts val="0"/>
                        </a:spcAft>
                      </a:pPr>
                      <a:r>
                        <a:rPr lang="it-IT" sz="1500" b="0" i="0" dirty="0">
                          <a:solidFill>
                            <a:srgbClr val="FF0000"/>
                          </a:solidFill>
                          <a:effectLst/>
                          <a:latin typeface="+mn-lt"/>
                          <a:ea typeface="Calibri" panose="020F0502020204030204" pitchFamily="34" charset="0"/>
                        </a:rPr>
                        <a:t>b) i contributi di assistenza sanitaria di cui all’articolo 51, comma 2, lettera a), </a:t>
                      </a:r>
                      <a:r>
                        <a:rPr lang="it-IT" sz="1500" b="0" i="0" u="sng" dirty="0">
                          <a:solidFill>
                            <a:srgbClr val="FF0000"/>
                          </a:solidFill>
                          <a:effectLst/>
                          <a:latin typeface="+mn-lt"/>
                          <a:ea typeface="Calibri" panose="020F0502020204030204" pitchFamily="34" charset="0"/>
                        </a:rPr>
                        <a:t>versati per scelta del lavoratore in sostituzione, in tutto o in parte, delle somme di cui al comma 182,</a:t>
                      </a:r>
                      <a:r>
                        <a:rPr lang="it-IT" sz="1500" b="0" i="0" dirty="0">
                          <a:solidFill>
                            <a:srgbClr val="FF0000"/>
                          </a:solidFill>
                          <a:effectLst/>
                          <a:latin typeface="+mn-lt"/>
                          <a:ea typeface="Calibri" panose="020F0502020204030204" pitchFamily="34" charset="0"/>
                        </a:rPr>
                        <a:t> </a:t>
                      </a:r>
                      <a:r>
                        <a:rPr lang="it-IT" sz="1500" b="0" i="0" u="sng" dirty="0">
                          <a:solidFill>
                            <a:srgbClr val="FF0000"/>
                          </a:solidFill>
                          <a:effectLst/>
                          <a:latin typeface="+mn-lt"/>
                          <a:ea typeface="Calibri" panose="020F0502020204030204" pitchFamily="34" charset="0"/>
                        </a:rPr>
                        <a:t>anche se eccedenti i limiti</a:t>
                      </a:r>
                      <a:r>
                        <a:rPr lang="it-IT" sz="1500" b="0" i="0" dirty="0">
                          <a:solidFill>
                            <a:srgbClr val="FF0000"/>
                          </a:solidFill>
                          <a:effectLst/>
                          <a:latin typeface="+mn-lt"/>
                          <a:ea typeface="Calibri" panose="020F0502020204030204" pitchFamily="34" charset="0"/>
                        </a:rPr>
                        <a:t> indicati nel medesimo articolo; </a:t>
                      </a:r>
                      <a:endParaRPr lang="it-IT" sz="1500" b="0" i="0" dirty="0">
                        <a:solidFill>
                          <a:srgbClr val="000000"/>
                        </a:solidFill>
                        <a:effectLst/>
                        <a:latin typeface="+mn-lt"/>
                        <a:ea typeface="Calibri" panose="020F0502020204030204" pitchFamily="34" charset="0"/>
                      </a:endParaRPr>
                    </a:p>
                    <a:p>
                      <a:pPr algn="just">
                        <a:spcAft>
                          <a:spcPts val="0"/>
                        </a:spcAft>
                      </a:pPr>
                      <a:r>
                        <a:rPr lang="it-IT" sz="1500" b="0" i="0" dirty="0">
                          <a:solidFill>
                            <a:srgbClr val="FF0000"/>
                          </a:solidFill>
                          <a:effectLst/>
                          <a:latin typeface="+mn-lt"/>
                          <a:ea typeface="Calibri" panose="020F0502020204030204" pitchFamily="34" charset="0"/>
                        </a:rPr>
                        <a:t>c) il valore delle azioni di cui all’articolo 51, comma 2, lettera g), </a:t>
                      </a:r>
                      <a:r>
                        <a:rPr lang="it-IT" sz="1500" b="0" i="0" u="sng" dirty="0">
                          <a:solidFill>
                            <a:srgbClr val="FF0000"/>
                          </a:solidFill>
                          <a:effectLst/>
                          <a:latin typeface="+mn-lt"/>
                          <a:ea typeface="Calibri" panose="020F0502020204030204" pitchFamily="34" charset="0"/>
                        </a:rPr>
                        <a:t>ricevute, per scelta del lavoratore, in sostituzione, in tutto o in parte, delle somme di cui al</a:t>
                      </a:r>
                      <a:r>
                        <a:rPr lang="it-IT" sz="1500" b="0" i="0" dirty="0">
                          <a:solidFill>
                            <a:srgbClr val="FF0000"/>
                          </a:solidFill>
                          <a:effectLst/>
                          <a:latin typeface="+mn-lt"/>
                          <a:ea typeface="Calibri" panose="020F0502020204030204" pitchFamily="34" charset="0"/>
                        </a:rPr>
                        <a:t> </a:t>
                      </a:r>
                      <a:r>
                        <a:rPr lang="it-IT" sz="1500" b="0" i="0" u="sng" dirty="0">
                          <a:solidFill>
                            <a:srgbClr val="FF0000"/>
                          </a:solidFill>
                          <a:effectLst/>
                          <a:latin typeface="+mn-lt"/>
                          <a:ea typeface="Calibri" panose="020F0502020204030204" pitchFamily="34" charset="0"/>
                        </a:rPr>
                        <a:t>comma 182,</a:t>
                      </a:r>
                      <a:r>
                        <a:rPr lang="it-IT" sz="1500" b="0" i="0" dirty="0">
                          <a:solidFill>
                            <a:srgbClr val="FF0000"/>
                          </a:solidFill>
                          <a:effectLst/>
                          <a:latin typeface="+mn-lt"/>
                          <a:ea typeface="Calibri" panose="020F0502020204030204" pitchFamily="34" charset="0"/>
                        </a:rPr>
                        <a:t> </a:t>
                      </a:r>
                      <a:r>
                        <a:rPr lang="it-IT" sz="1500" b="0" i="0" u="sng" dirty="0">
                          <a:solidFill>
                            <a:srgbClr val="FF0000"/>
                          </a:solidFill>
                          <a:effectLst/>
                          <a:latin typeface="+mn-lt"/>
                          <a:ea typeface="Calibri" panose="020F0502020204030204" pitchFamily="34" charset="0"/>
                        </a:rPr>
                        <a:t>anche se eccedente il limite</a:t>
                      </a:r>
                      <a:r>
                        <a:rPr lang="it-IT" sz="1500" b="0" i="0" dirty="0">
                          <a:solidFill>
                            <a:srgbClr val="FF0000"/>
                          </a:solidFill>
                          <a:effectLst/>
                          <a:latin typeface="+mn-lt"/>
                          <a:ea typeface="Calibri" panose="020F0502020204030204" pitchFamily="34" charset="0"/>
                        </a:rPr>
                        <a:t> indicato nel medesimo articolo ed indipendentemente dalle condizioni dallo stesso stabilite. </a:t>
                      </a:r>
                      <a:endParaRPr lang="it-IT" sz="1500" b="0" i="0" dirty="0">
                        <a:solidFill>
                          <a:srgbClr val="000000"/>
                        </a:solidFill>
                        <a:effectLst/>
                        <a:latin typeface="+mn-lt"/>
                        <a:ea typeface="Calibri" panose="020F0502020204030204" pitchFamily="34" charset="0"/>
                      </a:endParaRPr>
                    </a:p>
                    <a:p>
                      <a:pPr marL="71755" algn="just">
                        <a:lnSpc>
                          <a:spcPct val="113000"/>
                        </a:lnSpc>
                        <a:spcBef>
                          <a:spcPts val="185"/>
                        </a:spcBef>
                        <a:spcAft>
                          <a:spcPts val="0"/>
                        </a:spcAft>
                      </a:pPr>
                      <a:r>
                        <a:rPr lang="it-IT" sz="1500" b="0" i="0" dirty="0">
                          <a:effectLst/>
                          <a:latin typeface="+mn-lt"/>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073237"/>
                  </a:ext>
                </a:extLst>
              </a:tr>
            </a:tbl>
          </a:graphicData>
        </a:graphic>
      </p:graphicFrame>
    </p:spTree>
    <p:extLst>
      <p:ext uri="{BB962C8B-B14F-4D97-AF65-F5344CB8AC3E}">
        <p14:creationId xmlns:p14="http://schemas.microsoft.com/office/powerpoint/2010/main" val="263400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nvSpPr>
        <p:spPr bwMode="auto">
          <a:xfrm>
            <a:off x="698500" y="12065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3600" dirty="0">
                <a:solidFill>
                  <a:schemeClr val="accent1">
                    <a:lumMod val="50000"/>
                  </a:schemeClr>
                </a:solidFill>
              </a:rPr>
              <a:t>Premi di produttività: </a:t>
            </a:r>
            <a:r>
              <a:rPr lang="it-IT" sz="3600" dirty="0" err="1">
                <a:solidFill>
                  <a:schemeClr val="accent1">
                    <a:lumMod val="50000"/>
                  </a:schemeClr>
                </a:solidFill>
              </a:rPr>
              <a:t>misurabilita’</a:t>
            </a:r>
            <a:r>
              <a:rPr lang="it-IT" sz="3600" dirty="0">
                <a:solidFill>
                  <a:schemeClr val="accent1">
                    <a:lumMod val="50000"/>
                  </a:schemeClr>
                </a:solidFill>
              </a:rPr>
              <a:t> e </a:t>
            </a:r>
            <a:r>
              <a:rPr lang="it-IT" sz="3600" dirty="0" err="1">
                <a:solidFill>
                  <a:schemeClr val="accent1">
                    <a:lumMod val="50000"/>
                  </a:schemeClr>
                </a:solidFill>
              </a:rPr>
              <a:t>verificabilita’</a:t>
            </a:r>
            <a:endParaRPr lang="it-IT" sz="3600" dirty="0">
              <a:solidFill>
                <a:schemeClr val="accent1">
                  <a:lumMod val="50000"/>
                </a:schemeClr>
              </a:solidFill>
            </a:endParaRPr>
          </a:p>
        </p:txBody>
      </p:sp>
      <p:sp>
        <p:nvSpPr>
          <p:cNvPr id="5" name="Segnaposto contenuto 2"/>
          <p:cNvSpPr>
            <a:spLocks noGrp="1"/>
          </p:cNvSpPr>
          <p:nvPr/>
        </p:nvSpPr>
        <p:spPr bwMode="auto">
          <a:xfrm>
            <a:off x="698500" y="1467767"/>
            <a:ext cx="9296400" cy="5815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pPr algn="just"/>
            <a:r>
              <a:rPr lang="it-IT" dirty="0"/>
              <a:t>Si deve trattare di premi variabili legati a incrementi di produttività, redditività, qualità, efficienza ed innovazione, </a:t>
            </a:r>
            <a:r>
              <a:rPr lang="it-IT" b="1" dirty="0"/>
              <a:t>misurabili e verificabili</a:t>
            </a:r>
            <a:r>
              <a:rPr lang="it-IT" dirty="0"/>
              <a:t>. La disciplina della misurazione e della verifica dei premi di produttività è stata definita dal decreto attuativo del 16 marzo 2016; tale decreto ha delineato anche le modalità «paritetiche» di partecipazione all’organizzazione del lavoro valevoli per innalzare il beneficio fiscale da 3.000 a 4.000 euro.</a:t>
            </a:r>
          </a:p>
          <a:p>
            <a:pPr algn="just"/>
            <a:r>
              <a:rPr lang="it-IT" i="1" dirty="0"/>
              <a:t>Ai fini della determinazione dei premi di produttività, è computato il periodo obbligatorio di congedo di maternità.</a:t>
            </a:r>
          </a:p>
        </p:txBody>
      </p:sp>
    </p:spTree>
    <p:extLst>
      <p:ext uri="{BB962C8B-B14F-4D97-AF65-F5344CB8AC3E}">
        <p14:creationId xmlns:p14="http://schemas.microsoft.com/office/powerpoint/2010/main" val="4032982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nvSpPr>
        <p:spPr bwMode="auto">
          <a:xfrm>
            <a:off x="698500" y="120650"/>
            <a:ext cx="891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3600" dirty="0">
                <a:solidFill>
                  <a:schemeClr val="accent1">
                    <a:lumMod val="50000"/>
                  </a:schemeClr>
                </a:solidFill>
              </a:rPr>
              <a:t>Premi di produttività: criteri definiti</a:t>
            </a:r>
          </a:p>
        </p:txBody>
      </p:sp>
      <p:sp>
        <p:nvSpPr>
          <p:cNvPr id="5" name="Segnaposto contenuto 2"/>
          <p:cNvSpPr>
            <a:spLocks noGrp="1"/>
          </p:cNvSpPr>
          <p:nvPr/>
        </p:nvSpPr>
        <p:spPr bwMode="auto">
          <a:xfrm>
            <a:off x="317500" y="957118"/>
            <a:ext cx="10134600" cy="594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r>
              <a:rPr lang="it-IT" sz="2100" dirty="0">
                <a:latin typeface="Batang" panose="02030600000101010101" pitchFamily="18" charset="-127"/>
                <a:ea typeface="Batang" panose="02030600000101010101" pitchFamily="18" charset="-127"/>
              </a:rPr>
              <a:t>Riassuntivamente il decreto disciplina:</a:t>
            </a:r>
          </a:p>
          <a:p>
            <a:r>
              <a:rPr lang="it-IT" sz="2100" dirty="0">
                <a:latin typeface="Batang" panose="02030600000101010101" pitchFamily="18" charset="-127"/>
                <a:ea typeface="Batang" panose="02030600000101010101" pitchFamily="18" charset="-127"/>
              </a:rPr>
              <a:t> 1.</a:t>
            </a:r>
            <a:r>
              <a:rPr lang="it-IT" sz="2100" b="1" dirty="0">
                <a:latin typeface="Batang" panose="02030600000101010101" pitchFamily="18" charset="-127"/>
                <a:ea typeface="Batang" panose="02030600000101010101" pitchFamily="18" charset="-127"/>
              </a:rPr>
              <a:t>i criteri di misurazione per i premi di risultato</a:t>
            </a:r>
            <a:r>
              <a:rPr lang="it-IT" sz="2100" dirty="0">
                <a:latin typeface="Batang" panose="02030600000101010101" pitchFamily="18" charset="-127"/>
                <a:ea typeface="Batang" panose="02030600000101010101" pitchFamily="18" charset="-127"/>
              </a:rPr>
              <a:t>, stabilendo che i contratti collettivi di lavoro (compresi quelli aziendali o territoriali) devono prevedere criteri di misurazione e verifica degli incrementi di produttività, redditività, qualità, efficienza ed innovazione, che possono consistere nell'aumento della produzione o in risparmi dei fattori produttivi ovvero nel miglioramento della qualità dei prodotti e dei processi, anche attraverso la riorganizzazione dell'orario di lavoro non straordinario o il ricorso al lavoro agile quale modalità flessibile di esecuzione del rapporto di lavoro subordinato, rispetto ad un periodo di tempo definito dall'accordo, il cui raggiungimento sia verificabile in modo obiettivo attraverso il riscontro di indicatori numerici o di altro genere appositamente individuati.</a:t>
            </a:r>
          </a:p>
          <a:p>
            <a:r>
              <a:rPr lang="it-IT" sz="2100" dirty="0">
                <a:latin typeface="Batang" panose="02030600000101010101" pitchFamily="18" charset="-127"/>
                <a:ea typeface="Batang" panose="02030600000101010101" pitchFamily="18" charset="-127"/>
              </a:rPr>
              <a:t>2.</a:t>
            </a:r>
            <a:r>
              <a:rPr lang="it-IT" sz="2100" b="1" dirty="0">
                <a:latin typeface="Batang" panose="02030600000101010101" pitchFamily="18" charset="-127"/>
                <a:ea typeface="Batang" panose="02030600000101010101" pitchFamily="18" charset="-127"/>
              </a:rPr>
              <a:t>la partecipazione agli utili dell'impresa</a:t>
            </a:r>
            <a:r>
              <a:rPr lang="it-IT" sz="2100" dirty="0">
                <a:latin typeface="Batang" panose="02030600000101010101" pitchFamily="18" charset="-127"/>
                <a:ea typeface="Batang" panose="02030600000101010101" pitchFamily="18" charset="-127"/>
              </a:rPr>
              <a:t> chiarendo che per somme erogate sotto forma di partecipazione agli utili dell'impresa si intendono gli utili distribuiti ai sensi dell'articolo 2102 del codice civile e che l'applicazione dell'imposta sostituiva del 10% si applica, sussistendo le condizioni ivi previste, anche alle somme erogate a titolo di partecipazione agli utili relativi al 2016.</a:t>
            </a:r>
          </a:p>
        </p:txBody>
      </p:sp>
    </p:spTree>
    <p:extLst>
      <p:ext uri="{BB962C8B-B14F-4D97-AF65-F5344CB8AC3E}">
        <p14:creationId xmlns:p14="http://schemas.microsoft.com/office/powerpoint/2010/main" val="3375701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nvSpPr>
        <p:spPr bwMode="auto">
          <a:xfrm>
            <a:off x="698500" y="12065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3200" dirty="0">
                <a:solidFill>
                  <a:schemeClr val="accent1">
                    <a:lumMod val="50000"/>
                  </a:schemeClr>
                </a:solidFill>
              </a:rPr>
              <a:t>Premi di produttività e partecipazione paritetica</a:t>
            </a:r>
          </a:p>
        </p:txBody>
      </p:sp>
      <p:sp>
        <p:nvSpPr>
          <p:cNvPr id="5" name="Segnaposto contenuto 2"/>
          <p:cNvSpPr>
            <a:spLocks noGrp="1"/>
          </p:cNvSpPr>
          <p:nvPr/>
        </p:nvSpPr>
        <p:spPr bwMode="auto">
          <a:xfrm>
            <a:off x="469900" y="1416050"/>
            <a:ext cx="9982200" cy="5815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r>
              <a:rPr lang="it-IT" sz="2300" dirty="0">
                <a:latin typeface="Batang" panose="02030600000101010101" pitchFamily="18" charset="-127"/>
                <a:ea typeface="Batang" panose="02030600000101010101" pitchFamily="18" charset="-127"/>
              </a:rPr>
              <a:t>3. </a:t>
            </a:r>
            <a:r>
              <a:rPr lang="it-IT" sz="2300" b="1" dirty="0">
                <a:latin typeface="Batang" panose="02030600000101010101" pitchFamily="18" charset="-127"/>
                <a:ea typeface="Batang" panose="02030600000101010101" pitchFamily="18" charset="-127"/>
              </a:rPr>
              <a:t>il coinvolgimento paritetico dei lavoratori alla gestione dell’impresa</a:t>
            </a:r>
            <a:r>
              <a:rPr lang="it-IT" sz="2300" dirty="0">
                <a:latin typeface="Batang" panose="02030600000101010101" pitchFamily="18" charset="-127"/>
                <a:ea typeface="Batang" panose="02030600000101010101" pitchFamily="18" charset="-127"/>
              </a:rPr>
              <a:t> stabilendo che l'incremento del limite a 4.000 euro lordi per i premi di risultato con tassazione agevolata viene riconosciuto qualora i contratti collettivi di lavoro prevedano strumenti e modalità di coinvolgimento paritetico dei lavoratori nell'organizzazione del lavoro da realizzarsi attraverso un piano (stabilito dai contratti collettivi questa volta solo nazionali – e quindi dovremo attendere che si adeguino alla nuova normativa) che stabilisca, a titolo esemplificativo, la costituzione di gruppi di lavoro nei quali operano responsabili aziendali e lavoratori finalizzati al miglioramento o all'innovazione di aree produttive o sistemi di produzione, e che prevedono strutture permanenti di consultazione e monitoraggio degli obiettivi da perseguire e delle risorse necessarie nonché la predisposizione di rapporti periodici che illustrino le attività svolte e i risultati raggiunti.</a:t>
            </a:r>
          </a:p>
        </p:txBody>
      </p:sp>
    </p:spTree>
    <p:extLst>
      <p:ext uri="{BB962C8B-B14F-4D97-AF65-F5344CB8AC3E}">
        <p14:creationId xmlns:p14="http://schemas.microsoft.com/office/powerpoint/2010/main" val="3407156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nvSpPr>
        <p:spPr bwMode="auto">
          <a:xfrm>
            <a:off x="698500" y="12065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3600" dirty="0">
                <a:solidFill>
                  <a:schemeClr val="accent1">
                    <a:lumMod val="50000"/>
                  </a:schemeClr>
                </a:solidFill>
              </a:rPr>
              <a:t>Premi di produttività e conversione in welfare</a:t>
            </a:r>
          </a:p>
        </p:txBody>
      </p:sp>
      <p:sp>
        <p:nvSpPr>
          <p:cNvPr id="5" name="Segnaposto contenuto 2"/>
          <p:cNvSpPr>
            <a:spLocks noGrp="1"/>
          </p:cNvSpPr>
          <p:nvPr/>
        </p:nvSpPr>
        <p:spPr bwMode="auto">
          <a:xfrm>
            <a:off x="546100" y="1271155"/>
            <a:ext cx="9906000" cy="5815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r>
              <a:rPr lang="it-IT" sz="2400" dirty="0">
                <a:latin typeface="Batang" panose="02030600000101010101" pitchFamily="18" charset="-127"/>
                <a:ea typeface="Batang" panose="02030600000101010101" pitchFamily="18" charset="-127"/>
              </a:rPr>
              <a:t>Importante novità introdotta dal comma 184 è la possibilità di convertire il premio in benefit previsti da un piano di welfare aziendale e confermata dalla L. 232/2016. In merito a questa possibilità viene ribadito  quanto previsto al comma 186 della L.208/2015 specificando (anche se non proprio con totale chiarezza espositiva) che la sostituzione è sempre possibile su opzione del lavoratore ma solo per la quota e nei limiti utili ai fini dell’applicazione dell’imposta sostitutiva. Questo significa che solo un lavoratore con </a:t>
            </a:r>
            <a:r>
              <a:rPr lang="it-IT" sz="2400" b="1" u="sng" dirty="0">
                <a:latin typeface="Batang" panose="02030600000101010101" pitchFamily="18" charset="-127"/>
                <a:ea typeface="Batang" panose="02030600000101010101" pitchFamily="18" charset="-127"/>
              </a:rPr>
              <a:t>un reddito </a:t>
            </a:r>
            <a:r>
              <a:rPr lang="it-IT" sz="2400" u="sng" dirty="0">
                <a:latin typeface="Batang" panose="02030600000101010101" pitchFamily="18" charset="-127"/>
                <a:ea typeface="Batang" panose="02030600000101010101" pitchFamily="18" charset="-127"/>
              </a:rPr>
              <a:t>non</a:t>
            </a:r>
            <a:r>
              <a:rPr lang="it-IT" sz="2400" b="1" u="sng" dirty="0">
                <a:latin typeface="Batang" panose="02030600000101010101" pitchFamily="18" charset="-127"/>
                <a:ea typeface="Batang" panose="02030600000101010101" pitchFamily="18" charset="-127"/>
              </a:rPr>
              <a:t> superiore a € 80.000 </a:t>
            </a:r>
            <a:r>
              <a:rPr lang="it-IT" sz="2400" dirty="0">
                <a:latin typeface="Batang" panose="02030600000101010101" pitchFamily="18" charset="-127"/>
                <a:ea typeface="Batang" panose="02030600000101010101" pitchFamily="18" charset="-127"/>
              </a:rPr>
              <a:t>potrà convertire il suo premio in welfare aziendale godendo della relativa esenzione da imposta e da contributi </a:t>
            </a:r>
            <a:r>
              <a:rPr lang="it-IT" sz="2400" b="1" u="sng" dirty="0">
                <a:latin typeface="Batang" panose="02030600000101010101" pitchFamily="18" charset="-127"/>
                <a:ea typeface="Batang" panose="02030600000101010101" pitchFamily="18" charset="-127"/>
              </a:rPr>
              <a:t>fino al limite massimo di € 3.000 </a:t>
            </a:r>
            <a:r>
              <a:rPr lang="it-IT" sz="2400" dirty="0">
                <a:latin typeface="Batang" panose="02030600000101010101" pitchFamily="18" charset="-127"/>
                <a:ea typeface="Batang" panose="02030600000101010101" pitchFamily="18" charset="-127"/>
              </a:rPr>
              <a:t>(o 4.000), gli importi eccedenti saranno normalmente assoggettati ad imposta e contributi così come lo saranno per intero in caso di superamento del limite  reddituale, anche se sostituiti da elementi per loro natura normalmente esenti.</a:t>
            </a:r>
          </a:p>
          <a:p>
            <a:r>
              <a:rPr lang="it-IT" sz="2400" dirty="0">
                <a:latin typeface="Batang" panose="02030600000101010101" pitchFamily="18" charset="-127"/>
                <a:ea typeface="Batang" panose="02030600000101010101" pitchFamily="18" charset="-127"/>
              </a:rPr>
              <a:t> </a:t>
            </a:r>
          </a:p>
          <a:p>
            <a:endParaRPr lang="it-IT" sz="24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57475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it-IT" altLang="it-IT" sz="3454" dirty="0"/>
              <a:t>Progettare un piano di Welfare Aziendale</a:t>
            </a:r>
          </a:p>
        </p:txBody>
      </p:sp>
      <p:sp>
        <p:nvSpPr>
          <p:cNvPr id="4" name="object 11"/>
          <p:cNvSpPr/>
          <p:nvPr/>
        </p:nvSpPr>
        <p:spPr>
          <a:xfrm>
            <a:off x="5991368" y="2810508"/>
            <a:ext cx="574040" cy="457200"/>
          </a:xfrm>
          <a:custGeom>
            <a:avLst/>
            <a:gdLst/>
            <a:ahLst/>
            <a:cxnLst/>
            <a:rect l="l" t="t" r="r" b="b"/>
            <a:pathLst>
              <a:path w="574040" h="457200">
                <a:moveTo>
                  <a:pt x="555612" y="0"/>
                </a:moveTo>
                <a:lnTo>
                  <a:pt x="0" y="457200"/>
                </a:lnTo>
                <a:lnTo>
                  <a:pt x="43903" y="457200"/>
                </a:lnTo>
                <a:lnTo>
                  <a:pt x="573900" y="21336"/>
                </a:lnTo>
                <a:lnTo>
                  <a:pt x="555612" y="0"/>
                </a:lnTo>
                <a:close/>
              </a:path>
            </a:pathLst>
          </a:custGeom>
          <a:solidFill>
            <a:srgbClr val="00A0DE"/>
          </a:solidFill>
        </p:spPr>
        <p:txBody>
          <a:bodyPr wrap="square" lIns="0" tIns="0" rIns="0" bIns="0" rtlCol="0"/>
          <a:lstStyle/>
          <a:p>
            <a:endParaRPr/>
          </a:p>
        </p:txBody>
      </p:sp>
      <p:sp>
        <p:nvSpPr>
          <p:cNvPr id="5" name="object 12"/>
          <p:cNvSpPr/>
          <p:nvPr/>
        </p:nvSpPr>
        <p:spPr>
          <a:xfrm>
            <a:off x="3947034" y="2914141"/>
            <a:ext cx="452120" cy="353695"/>
          </a:xfrm>
          <a:custGeom>
            <a:avLst/>
            <a:gdLst/>
            <a:ahLst/>
            <a:cxnLst/>
            <a:rect l="l" t="t" r="r" b="b"/>
            <a:pathLst>
              <a:path w="452120" h="353695">
                <a:moveTo>
                  <a:pt x="18287" y="0"/>
                </a:moveTo>
                <a:lnTo>
                  <a:pt x="0" y="21335"/>
                </a:lnTo>
                <a:lnTo>
                  <a:pt x="407339" y="353567"/>
                </a:lnTo>
                <a:lnTo>
                  <a:pt x="452107" y="353567"/>
                </a:lnTo>
                <a:lnTo>
                  <a:pt x="18287" y="0"/>
                </a:lnTo>
                <a:close/>
              </a:path>
            </a:pathLst>
          </a:custGeom>
          <a:solidFill>
            <a:srgbClr val="00A0DE"/>
          </a:solidFill>
        </p:spPr>
        <p:txBody>
          <a:bodyPr wrap="square" lIns="0" tIns="0" rIns="0" bIns="0" rtlCol="0"/>
          <a:lstStyle/>
          <a:p>
            <a:endParaRPr/>
          </a:p>
        </p:txBody>
      </p:sp>
      <p:sp>
        <p:nvSpPr>
          <p:cNvPr id="6" name="object 13"/>
          <p:cNvSpPr/>
          <p:nvPr/>
        </p:nvSpPr>
        <p:spPr>
          <a:xfrm>
            <a:off x="5180054" y="2671826"/>
            <a:ext cx="29209" cy="596265"/>
          </a:xfrm>
          <a:custGeom>
            <a:avLst/>
            <a:gdLst/>
            <a:ahLst/>
            <a:cxnLst/>
            <a:rect l="l" t="t" r="r" b="b"/>
            <a:pathLst>
              <a:path w="29210" h="596264">
                <a:moveTo>
                  <a:pt x="28854" y="0"/>
                </a:moveTo>
                <a:lnTo>
                  <a:pt x="1422" y="0"/>
                </a:lnTo>
                <a:lnTo>
                  <a:pt x="0" y="595884"/>
                </a:lnTo>
                <a:lnTo>
                  <a:pt x="27431" y="595884"/>
                </a:lnTo>
                <a:lnTo>
                  <a:pt x="28854" y="0"/>
                </a:lnTo>
                <a:close/>
              </a:path>
            </a:pathLst>
          </a:custGeom>
          <a:solidFill>
            <a:srgbClr val="00A0DE"/>
          </a:solidFill>
        </p:spPr>
        <p:txBody>
          <a:bodyPr wrap="square" lIns="0" tIns="0" rIns="0" bIns="0" rtlCol="0"/>
          <a:lstStyle/>
          <a:p>
            <a:endParaRPr/>
          </a:p>
        </p:txBody>
      </p:sp>
      <p:sp>
        <p:nvSpPr>
          <p:cNvPr id="7" name="object 14"/>
          <p:cNvSpPr/>
          <p:nvPr/>
        </p:nvSpPr>
        <p:spPr>
          <a:xfrm>
            <a:off x="2398651" y="2101848"/>
            <a:ext cx="1592580" cy="1165860"/>
          </a:xfrm>
          <a:custGeom>
            <a:avLst/>
            <a:gdLst/>
            <a:ahLst/>
            <a:cxnLst/>
            <a:rect l="l" t="t" r="r" b="b"/>
            <a:pathLst>
              <a:path w="1592579" h="1165860">
                <a:moveTo>
                  <a:pt x="797052" y="0"/>
                </a:moveTo>
                <a:lnTo>
                  <a:pt x="731647" y="2387"/>
                </a:lnTo>
                <a:lnTo>
                  <a:pt x="667715" y="9397"/>
                </a:lnTo>
                <a:lnTo>
                  <a:pt x="605434" y="20878"/>
                </a:lnTo>
                <a:lnTo>
                  <a:pt x="545033" y="36626"/>
                </a:lnTo>
                <a:lnTo>
                  <a:pt x="486702" y="56464"/>
                </a:lnTo>
                <a:lnTo>
                  <a:pt x="430657" y="80200"/>
                </a:lnTo>
                <a:lnTo>
                  <a:pt x="377101" y="107657"/>
                </a:lnTo>
                <a:lnTo>
                  <a:pt x="326224" y="138645"/>
                </a:lnTo>
                <a:lnTo>
                  <a:pt x="278244" y="172986"/>
                </a:lnTo>
                <a:lnTo>
                  <a:pt x="233362" y="210502"/>
                </a:lnTo>
                <a:lnTo>
                  <a:pt x="191782" y="251002"/>
                </a:lnTo>
                <a:lnTo>
                  <a:pt x="153720" y="294297"/>
                </a:lnTo>
                <a:lnTo>
                  <a:pt x="119367" y="340194"/>
                </a:lnTo>
                <a:lnTo>
                  <a:pt x="88925" y="388543"/>
                </a:lnTo>
                <a:lnTo>
                  <a:pt x="62598" y="439127"/>
                </a:lnTo>
                <a:lnTo>
                  <a:pt x="40614" y="491782"/>
                </a:lnTo>
                <a:lnTo>
                  <a:pt x="23152" y="546303"/>
                </a:lnTo>
                <a:lnTo>
                  <a:pt x="10426" y="602526"/>
                </a:lnTo>
                <a:lnTo>
                  <a:pt x="2641" y="660260"/>
                </a:lnTo>
                <a:lnTo>
                  <a:pt x="0" y="719327"/>
                </a:lnTo>
                <a:lnTo>
                  <a:pt x="2641" y="778395"/>
                </a:lnTo>
                <a:lnTo>
                  <a:pt x="10426" y="836129"/>
                </a:lnTo>
                <a:lnTo>
                  <a:pt x="23152" y="892352"/>
                </a:lnTo>
                <a:lnTo>
                  <a:pt x="40614" y="946873"/>
                </a:lnTo>
                <a:lnTo>
                  <a:pt x="62598" y="999528"/>
                </a:lnTo>
                <a:lnTo>
                  <a:pt x="88925" y="1050112"/>
                </a:lnTo>
                <a:lnTo>
                  <a:pt x="119367" y="1098461"/>
                </a:lnTo>
                <a:lnTo>
                  <a:pt x="153720" y="1144371"/>
                </a:lnTo>
                <a:lnTo>
                  <a:pt x="172618" y="1165859"/>
                </a:lnTo>
                <a:lnTo>
                  <a:pt x="1420075" y="1165859"/>
                </a:lnTo>
                <a:lnTo>
                  <a:pt x="1473288" y="1098461"/>
                </a:lnTo>
                <a:lnTo>
                  <a:pt x="1503705" y="1050112"/>
                </a:lnTo>
                <a:lnTo>
                  <a:pt x="1530007" y="999528"/>
                </a:lnTo>
                <a:lnTo>
                  <a:pt x="1551978" y="946873"/>
                </a:lnTo>
                <a:lnTo>
                  <a:pt x="1569440" y="892352"/>
                </a:lnTo>
                <a:lnTo>
                  <a:pt x="1582153" y="836129"/>
                </a:lnTo>
                <a:lnTo>
                  <a:pt x="1589938" y="778395"/>
                </a:lnTo>
                <a:lnTo>
                  <a:pt x="1592580" y="719327"/>
                </a:lnTo>
                <a:lnTo>
                  <a:pt x="1589938" y="660260"/>
                </a:lnTo>
                <a:lnTo>
                  <a:pt x="1582153" y="602526"/>
                </a:lnTo>
                <a:lnTo>
                  <a:pt x="1569440" y="546303"/>
                </a:lnTo>
                <a:lnTo>
                  <a:pt x="1551978" y="491782"/>
                </a:lnTo>
                <a:lnTo>
                  <a:pt x="1530007" y="439127"/>
                </a:lnTo>
                <a:lnTo>
                  <a:pt x="1503705" y="388543"/>
                </a:lnTo>
                <a:lnTo>
                  <a:pt x="1473288" y="340194"/>
                </a:lnTo>
                <a:lnTo>
                  <a:pt x="1438960" y="294297"/>
                </a:lnTo>
                <a:lnTo>
                  <a:pt x="1400937" y="251002"/>
                </a:lnTo>
                <a:lnTo>
                  <a:pt x="1359408" y="210502"/>
                </a:lnTo>
                <a:lnTo>
                  <a:pt x="1314589" y="172986"/>
                </a:lnTo>
                <a:lnTo>
                  <a:pt x="1266685" y="138645"/>
                </a:lnTo>
                <a:lnTo>
                  <a:pt x="1215910" y="107657"/>
                </a:lnTo>
                <a:lnTo>
                  <a:pt x="1162443" y="80200"/>
                </a:lnTo>
                <a:lnTo>
                  <a:pt x="1106525" y="56464"/>
                </a:lnTo>
                <a:lnTo>
                  <a:pt x="1048334" y="36626"/>
                </a:lnTo>
                <a:lnTo>
                  <a:pt x="988085" y="20878"/>
                </a:lnTo>
                <a:lnTo>
                  <a:pt x="925982" y="9397"/>
                </a:lnTo>
                <a:lnTo>
                  <a:pt x="862241" y="2387"/>
                </a:lnTo>
                <a:lnTo>
                  <a:pt x="797052" y="0"/>
                </a:lnTo>
                <a:close/>
              </a:path>
            </a:pathLst>
          </a:custGeom>
          <a:solidFill>
            <a:srgbClr val="A3D400"/>
          </a:solidFill>
        </p:spPr>
        <p:txBody>
          <a:bodyPr wrap="square" lIns="0" tIns="0" rIns="0" bIns="0" rtlCol="0"/>
          <a:lstStyle/>
          <a:p>
            <a:endParaRPr/>
          </a:p>
        </p:txBody>
      </p:sp>
      <p:sp>
        <p:nvSpPr>
          <p:cNvPr id="8" name="object 15"/>
          <p:cNvSpPr/>
          <p:nvPr/>
        </p:nvSpPr>
        <p:spPr>
          <a:xfrm>
            <a:off x="2394079" y="2097276"/>
            <a:ext cx="1602105" cy="835660"/>
          </a:xfrm>
          <a:custGeom>
            <a:avLst/>
            <a:gdLst/>
            <a:ahLst/>
            <a:cxnLst/>
            <a:rect l="l" t="t" r="r" b="b"/>
            <a:pathLst>
              <a:path w="1602104" h="835660">
                <a:moveTo>
                  <a:pt x="842772" y="0"/>
                </a:moveTo>
                <a:lnTo>
                  <a:pt x="760476" y="0"/>
                </a:lnTo>
                <a:lnTo>
                  <a:pt x="719328" y="3047"/>
                </a:lnTo>
                <a:lnTo>
                  <a:pt x="679704" y="7619"/>
                </a:lnTo>
                <a:lnTo>
                  <a:pt x="640080" y="13715"/>
                </a:lnTo>
                <a:lnTo>
                  <a:pt x="562356" y="32003"/>
                </a:lnTo>
                <a:lnTo>
                  <a:pt x="489204" y="56387"/>
                </a:lnTo>
                <a:lnTo>
                  <a:pt x="419100" y="86867"/>
                </a:lnTo>
                <a:lnTo>
                  <a:pt x="385572" y="105155"/>
                </a:lnTo>
                <a:lnTo>
                  <a:pt x="321564" y="143255"/>
                </a:lnTo>
                <a:lnTo>
                  <a:pt x="262128" y="187451"/>
                </a:lnTo>
                <a:lnTo>
                  <a:pt x="208787" y="236219"/>
                </a:lnTo>
                <a:lnTo>
                  <a:pt x="158496" y="291083"/>
                </a:lnTo>
                <a:lnTo>
                  <a:pt x="115824" y="348995"/>
                </a:lnTo>
                <a:lnTo>
                  <a:pt x="62484" y="441959"/>
                </a:lnTo>
                <a:lnTo>
                  <a:pt x="24384" y="542544"/>
                </a:lnTo>
                <a:lnTo>
                  <a:pt x="9143" y="614172"/>
                </a:lnTo>
                <a:lnTo>
                  <a:pt x="1524" y="687324"/>
                </a:lnTo>
                <a:lnTo>
                  <a:pt x="0" y="723899"/>
                </a:lnTo>
                <a:lnTo>
                  <a:pt x="1524" y="761999"/>
                </a:lnTo>
                <a:lnTo>
                  <a:pt x="4571" y="798576"/>
                </a:lnTo>
                <a:lnTo>
                  <a:pt x="9143" y="835151"/>
                </a:lnTo>
                <a:lnTo>
                  <a:pt x="9143" y="723899"/>
                </a:lnTo>
                <a:lnTo>
                  <a:pt x="10668" y="687324"/>
                </a:lnTo>
                <a:lnTo>
                  <a:pt x="18287" y="615696"/>
                </a:lnTo>
                <a:lnTo>
                  <a:pt x="33528" y="545591"/>
                </a:lnTo>
                <a:lnTo>
                  <a:pt x="57912" y="478535"/>
                </a:lnTo>
                <a:lnTo>
                  <a:pt x="86868" y="414528"/>
                </a:lnTo>
                <a:lnTo>
                  <a:pt x="123443" y="353567"/>
                </a:lnTo>
                <a:lnTo>
                  <a:pt x="166115" y="295655"/>
                </a:lnTo>
                <a:lnTo>
                  <a:pt x="214884" y="243839"/>
                </a:lnTo>
                <a:lnTo>
                  <a:pt x="268224" y="195071"/>
                </a:lnTo>
                <a:lnTo>
                  <a:pt x="327660" y="150875"/>
                </a:lnTo>
                <a:lnTo>
                  <a:pt x="390144" y="112775"/>
                </a:lnTo>
                <a:lnTo>
                  <a:pt x="457200" y="79247"/>
                </a:lnTo>
                <a:lnTo>
                  <a:pt x="528828" y="51815"/>
                </a:lnTo>
                <a:lnTo>
                  <a:pt x="641604" y="22859"/>
                </a:lnTo>
                <a:lnTo>
                  <a:pt x="681228" y="16763"/>
                </a:lnTo>
                <a:lnTo>
                  <a:pt x="720852" y="12191"/>
                </a:lnTo>
                <a:lnTo>
                  <a:pt x="760476" y="9143"/>
                </a:lnTo>
                <a:lnTo>
                  <a:pt x="933450" y="9143"/>
                </a:lnTo>
                <a:lnTo>
                  <a:pt x="923544" y="7619"/>
                </a:lnTo>
                <a:lnTo>
                  <a:pt x="882396" y="3047"/>
                </a:lnTo>
                <a:lnTo>
                  <a:pt x="842772" y="0"/>
                </a:lnTo>
                <a:close/>
              </a:path>
              <a:path w="1602104" h="835660">
                <a:moveTo>
                  <a:pt x="933450" y="9143"/>
                </a:moveTo>
                <a:lnTo>
                  <a:pt x="841248" y="9143"/>
                </a:lnTo>
                <a:lnTo>
                  <a:pt x="882396" y="12191"/>
                </a:lnTo>
                <a:lnTo>
                  <a:pt x="922019" y="16763"/>
                </a:lnTo>
                <a:lnTo>
                  <a:pt x="961644" y="22859"/>
                </a:lnTo>
                <a:lnTo>
                  <a:pt x="999744" y="32003"/>
                </a:lnTo>
                <a:lnTo>
                  <a:pt x="1074420" y="51815"/>
                </a:lnTo>
                <a:lnTo>
                  <a:pt x="1144524" y="79247"/>
                </a:lnTo>
                <a:lnTo>
                  <a:pt x="1211580" y="112775"/>
                </a:lnTo>
                <a:lnTo>
                  <a:pt x="1275588" y="150875"/>
                </a:lnTo>
                <a:lnTo>
                  <a:pt x="1333500" y="195071"/>
                </a:lnTo>
                <a:lnTo>
                  <a:pt x="1412748" y="269747"/>
                </a:lnTo>
                <a:lnTo>
                  <a:pt x="1458468" y="324611"/>
                </a:lnTo>
                <a:lnTo>
                  <a:pt x="1498092" y="384047"/>
                </a:lnTo>
                <a:lnTo>
                  <a:pt x="1531620" y="446531"/>
                </a:lnTo>
                <a:lnTo>
                  <a:pt x="1557528" y="512063"/>
                </a:lnTo>
                <a:lnTo>
                  <a:pt x="1577340" y="580644"/>
                </a:lnTo>
                <a:lnTo>
                  <a:pt x="1589532" y="650747"/>
                </a:lnTo>
                <a:lnTo>
                  <a:pt x="1592580" y="687324"/>
                </a:lnTo>
                <a:lnTo>
                  <a:pt x="1592580" y="833628"/>
                </a:lnTo>
                <a:lnTo>
                  <a:pt x="1598676" y="798576"/>
                </a:lnTo>
                <a:lnTo>
                  <a:pt x="1601602" y="761999"/>
                </a:lnTo>
                <a:lnTo>
                  <a:pt x="1601724" y="687324"/>
                </a:lnTo>
                <a:lnTo>
                  <a:pt x="1598676" y="649224"/>
                </a:lnTo>
                <a:lnTo>
                  <a:pt x="1586484" y="577596"/>
                </a:lnTo>
                <a:lnTo>
                  <a:pt x="1566672" y="509016"/>
                </a:lnTo>
                <a:lnTo>
                  <a:pt x="1539240" y="441959"/>
                </a:lnTo>
                <a:lnTo>
                  <a:pt x="1505712" y="377951"/>
                </a:lnTo>
                <a:lnTo>
                  <a:pt x="1466088" y="318516"/>
                </a:lnTo>
                <a:lnTo>
                  <a:pt x="1394460" y="236219"/>
                </a:lnTo>
                <a:lnTo>
                  <a:pt x="1339596" y="187451"/>
                </a:lnTo>
                <a:lnTo>
                  <a:pt x="1280160" y="143255"/>
                </a:lnTo>
                <a:lnTo>
                  <a:pt x="1216152" y="103631"/>
                </a:lnTo>
                <a:lnTo>
                  <a:pt x="1147572" y="70103"/>
                </a:lnTo>
                <a:lnTo>
                  <a:pt x="1039368" y="32003"/>
                </a:lnTo>
                <a:lnTo>
                  <a:pt x="963168" y="13715"/>
                </a:lnTo>
                <a:lnTo>
                  <a:pt x="933450" y="9143"/>
                </a:lnTo>
                <a:close/>
              </a:path>
            </a:pathLst>
          </a:custGeom>
          <a:solidFill>
            <a:srgbClr val="A3D400"/>
          </a:solidFill>
        </p:spPr>
        <p:txBody>
          <a:bodyPr wrap="square" lIns="0" tIns="0" rIns="0" bIns="0" rtlCol="0"/>
          <a:lstStyle/>
          <a:p>
            <a:endParaRPr/>
          </a:p>
        </p:txBody>
      </p:sp>
      <p:sp>
        <p:nvSpPr>
          <p:cNvPr id="9" name="object 16"/>
          <p:cNvSpPr/>
          <p:nvPr/>
        </p:nvSpPr>
        <p:spPr>
          <a:xfrm>
            <a:off x="2403228" y="2821176"/>
            <a:ext cx="174625" cy="447040"/>
          </a:xfrm>
          <a:custGeom>
            <a:avLst/>
            <a:gdLst/>
            <a:ahLst/>
            <a:cxnLst/>
            <a:rect l="l" t="t" r="r" b="b"/>
            <a:pathLst>
              <a:path w="174625" h="447039">
                <a:moveTo>
                  <a:pt x="0" y="0"/>
                </a:moveTo>
                <a:lnTo>
                  <a:pt x="0" y="111251"/>
                </a:lnTo>
                <a:lnTo>
                  <a:pt x="16764" y="181355"/>
                </a:lnTo>
                <a:lnTo>
                  <a:pt x="39624" y="249935"/>
                </a:lnTo>
                <a:lnTo>
                  <a:pt x="70104" y="313943"/>
                </a:lnTo>
                <a:lnTo>
                  <a:pt x="106680" y="376427"/>
                </a:lnTo>
                <a:lnTo>
                  <a:pt x="150876" y="434339"/>
                </a:lnTo>
                <a:lnTo>
                  <a:pt x="161036" y="446531"/>
                </a:lnTo>
                <a:lnTo>
                  <a:pt x="174180" y="446531"/>
                </a:lnTo>
                <a:lnTo>
                  <a:pt x="114300" y="370331"/>
                </a:lnTo>
                <a:lnTo>
                  <a:pt x="77724" y="309371"/>
                </a:lnTo>
                <a:lnTo>
                  <a:pt x="35052" y="211835"/>
                </a:lnTo>
                <a:lnTo>
                  <a:pt x="16764" y="144779"/>
                </a:lnTo>
                <a:lnTo>
                  <a:pt x="4572" y="73151"/>
                </a:lnTo>
                <a:lnTo>
                  <a:pt x="0" y="0"/>
                </a:lnTo>
                <a:close/>
              </a:path>
            </a:pathLst>
          </a:custGeom>
          <a:solidFill>
            <a:srgbClr val="A3D400"/>
          </a:solidFill>
        </p:spPr>
        <p:txBody>
          <a:bodyPr wrap="square" lIns="0" tIns="0" rIns="0" bIns="0" rtlCol="0"/>
          <a:lstStyle/>
          <a:p>
            <a:endParaRPr/>
          </a:p>
        </p:txBody>
      </p:sp>
      <p:sp>
        <p:nvSpPr>
          <p:cNvPr id="10" name="object 17"/>
          <p:cNvSpPr/>
          <p:nvPr/>
        </p:nvSpPr>
        <p:spPr>
          <a:xfrm>
            <a:off x="3814447" y="2857752"/>
            <a:ext cx="172720" cy="410209"/>
          </a:xfrm>
          <a:custGeom>
            <a:avLst/>
            <a:gdLst/>
            <a:ahLst/>
            <a:cxnLst/>
            <a:rect l="l" t="t" r="r" b="b"/>
            <a:pathLst>
              <a:path w="172720" h="410210">
                <a:moveTo>
                  <a:pt x="172212" y="0"/>
                </a:moveTo>
                <a:lnTo>
                  <a:pt x="156972" y="108203"/>
                </a:lnTo>
                <a:lnTo>
                  <a:pt x="137160" y="176783"/>
                </a:lnTo>
                <a:lnTo>
                  <a:pt x="109728" y="242315"/>
                </a:lnTo>
                <a:lnTo>
                  <a:pt x="77724" y="304799"/>
                </a:lnTo>
                <a:lnTo>
                  <a:pt x="38100" y="362711"/>
                </a:lnTo>
                <a:lnTo>
                  <a:pt x="0" y="409955"/>
                </a:lnTo>
                <a:lnTo>
                  <a:pt x="12026" y="409955"/>
                </a:lnTo>
                <a:lnTo>
                  <a:pt x="45720" y="368807"/>
                </a:lnTo>
                <a:lnTo>
                  <a:pt x="85344" y="309371"/>
                </a:lnTo>
                <a:lnTo>
                  <a:pt x="134112" y="213359"/>
                </a:lnTo>
                <a:lnTo>
                  <a:pt x="156972" y="144779"/>
                </a:lnTo>
                <a:lnTo>
                  <a:pt x="172212" y="73151"/>
                </a:lnTo>
                <a:lnTo>
                  <a:pt x="172212" y="0"/>
                </a:lnTo>
                <a:close/>
              </a:path>
            </a:pathLst>
          </a:custGeom>
          <a:solidFill>
            <a:srgbClr val="A3D400"/>
          </a:solidFill>
        </p:spPr>
        <p:txBody>
          <a:bodyPr wrap="square" lIns="0" tIns="0" rIns="0" bIns="0" rtlCol="0"/>
          <a:lstStyle/>
          <a:p>
            <a:endParaRPr/>
          </a:p>
        </p:txBody>
      </p:sp>
      <p:sp>
        <p:nvSpPr>
          <p:cNvPr id="11" name="object 18"/>
          <p:cNvSpPr txBox="1"/>
          <p:nvPr/>
        </p:nvSpPr>
        <p:spPr>
          <a:xfrm>
            <a:off x="2711582" y="2638297"/>
            <a:ext cx="946785" cy="379095"/>
          </a:xfrm>
          <a:prstGeom prst="rect">
            <a:avLst/>
          </a:prstGeom>
        </p:spPr>
        <p:txBody>
          <a:bodyPr vert="horz" wrap="square" lIns="0" tIns="0" rIns="0" bIns="0" rtlCol="0">
            <a:spAutoFit/>
          </a:bodyPr>
          <a:lstStyle/>
          <a:p>
            <a:pPr marL="12700" marR="5080" indent="199390">
              <a:lnSpc>
                <a:spcPts val="1490"/>
              </a:lnSpc>
            </a:pPr>
            <a:r>
              <a:rPr sz="1300" b="1" spc="-45" dirty="0">
                <a:solidFill>
                  <a:srgbClr val="FFFFFF"/>
                </a:solidFill>
                <a:latin typeface="Calibri"/>
                <a:cs typeface="Calibri"/>
              </a:rPr>
              <a:t>M</a:t>
            </a:r>
            <a:r>
              <a:rPr sz="1300" b="1" spc="-25" dirty="0">
                <a:solidFill>
                  <a:srgbClr val="FFFFFF"/>
                </a:solidFill>
                <a:latin typeface="Calibri"/>
                <a:cs typeface="Calibri"/>
              </a:rPr>
              <a:t>ut</a:t>
            </a:r>
            <a:r>
              <a:rPr sz="1300" b="1" spc="-5" dirty="0">
                <a:solidFill>
                  <a:srgbClr val="FFFFFF"/>
                </a:solidFill>
                <a:latin typeface="Calibri"/>
                <a:cs typeface="Calibri"/>
              </a:rPr>
              <a:t>ui</a:t>
            </a:r>
            <a:r>
              <a:rPr sz="1300" b="1" spc="35" dirty="0">
                <a:solidFill>
                  <a:srgbClr val="FFFFFF"/>
                </a:solidFill>
                <a:latin typeface="Calibri"/>
                <a:cs typeface="Calibri"/>
              </a:rPr>
              <a:t> </a:t>
            </a:r>
            <a:r>
              <a:rPr sz="1300" b="1" spc="-10" dirty="0">
                <a:solidFill>
                  <a:srgbClr val="FFFFFF"/>
                </a:solidFill>
                <a:latin typeface="Calibri"/>
                <a:cs typeface="Calibri"/>
              </a:rPr>
              <a:t>e</a:t>
            </a:r>
            <a:r>
              <a:rPr sz="1300" b="1" spc="-5" dirty="0">
                <a:solidFill>
                  <a:srgbClr val="FFFFFF"/>
                </a:solidFill>
                <a:latin typeface="Calibri"/>
                <a:cs typeface="Calibri"/>
              </a:rPr>
              <a:t> </a:t>
            </a:r>
            <a:r>
              <a:rPr sz="1300" b="1" spc="-20" dirty="0">
                <a:solidFill>
                  <a:srgbClr val="FFFFFF"/>
                </a:solidFill>
                <a:latin typeface="Calibri"/>
                <a:cs typeface="Calibri"/>
              </a:rPr>
              <a:t>f</a:t>
            </a:r>
            <a:r>
              <a:rPr sz="1300" b="1" dirty="0">
                <a:solidFill>
                  <a:srgbClr val="FFFFFF"/>
                </a:solidFill>
                <a:latin typeface="Calibri"/>
                <a:cs typeface="Calibri"/>
              </a:rPr>
              <a:t>i</a:t>
            </a:r>
            <a:r>
              <a:rPr sz="1300" b="1" spc="-25" dirty="0">
                <a:solidFill>
                  <a:srgbClr val="FFFFFF"/>
                </a:solidFill>
                <a:latin typeface="Calibri"/>
                <a:cs typeface="Calibri"/>
              </a:rPr>
              <a:t>n</a:t>
            </a:r>
            <a:r>
              <a:rPr sz="1300" b="1" spc="-30" dirty="0">
                <a:solidFill>
                  <a:srgbClr val="FFFFFF"/>
                </a:solidFill>
                <a:latin typeface="Calibri"/>
                <a:cs typeface="Calibri"/>
              </a:rPr>
              <a:t>a</a:t>
            </a:r>
            <a:r>
              <a:rPr sz="1300" b="1" spc="-25" dirty="0">
                <a:solidFill>
                  <a:srgbClr val="FFFFFF"/>
                </a:solidFill>
                <a:latin typeface="Calibri"/>
                <a:cs typeface="Calibri"/>
              </a:rPr>
              <a:t>nz</a:t>
            </a:r>
            <a:r>
              <a:rPr sz="1300" b="1" dirty="0">
                <a:solidFill>
                  <a:srgbClr val="FFFFFF"/>
                </a:solidFill>
                <a:latin typeface="Calibri"/>
                <a:cs typeface="Calibri"/>
              </a:rPr>
              <a:t>i</a:t>
            </a:r>
            <a:r>
              <a:rPr sz="1300" b="1" spc="-30" dirty="0">
                <a:solidFill>
                  <a:srgbClr val="FFFFFF"/>
                </a:solidFill>
                <a:latin typeface="Calibri"/>
                <a:cs typeface="Calibri"/>
              </a:rPr>
              <a:t>ame</a:t>
            </a:r>
            <a:r>
              <a:rPr sz="1300" b="1" spc="-50" dirty="0">
                <a:solidFill>
                  <a:srgbClr val="FFFFFF"/>
                </a:solidFill>
                <a:latin typeface="Calibri"/>
                <a:cs typeface="Calibri"/>
              </a:rPr>
              <a:t>n</a:t>
            </a:r>
            <a:r>
              <a:rPr sz="1300" b="1" spc="-25" dirty="0">
                <a:solidFill>
                  <a:srgbClr val="FFFFFF"/>
                </a:solidFill>
                <a:latin typeface="Calibri"/>
                <a:cs typeface="Calibri"/>
              </a:rPr>
              <a:t>t</a:t>
            </a:r>
            <a:r>
              <a:rPr sz="1300" b="1" spc="-5" dirty="0">
                <a:solidFill>
                  <a:srgbClr val="FFFFFF"/>
                </a:solidFill>
                <a:latin typeface="Calibri"/>
                <a:cs typeface="Calibri"/>
              </a:rPr>
              <a:t>i</a:t>
            </a:r>
            <a:endParaRPr sz="1300">
              <a:latin typeface="Calibri"/>
              <a:cs typeface="Calibri"/>
            </a:endParaRPr>
          </a:p>
        </p:txBody>
      </p:sp>
      <p:sp>
        <p:nvSpPr>
          <p:cNvPr id="12" name="object 19"/>
          <p:cNvSpPr/>
          <p:nvPr/>
        </p:nvSpPr>
        <p:spPr>
          <a:xfrm>
            <a:off x="6466206" y="2101848"/>
            <a:ext cx="1424940" cy="1165860"/>
          </a:xfrm>
          <a:custGeom>
            <a:avLst/>
            <a:gdLst/>
            <a:ahLst/>
            <a:cxnLst/>
            <a:rect l="l" t="t" r="r" b="b"/>
            <a:pathLst>
              <a:path w="1424940" h="1165860">
                <a:moveTo>
                  <a:pt x="798575" y="0"/>
                </a:moveTo>
                <a:lnTo>
                  <a:pt x="733170" y="2387"/>
                </a:lnTo>
                <a:lnTo>
                  <a:pt x="669188" y="9398"/>
                </a:lnTo>
                <a:lnTo>
                  <a:pt x="606869" y="20878"/>
                </a:lnTo>
                <a:lnTo>
                  <a:pt x="546404" y="36626"/>
                </a:lnTo>
                <a:lnTo>
                  <a:pt x="487997" y="56464"/>
                </a:lnTo>
                <a:lnTo>
                  <a:pt x="431850" y="80200"/>
                </a:lnTo>
                <a:lnTo>
                  <a:pt x="378193" y="107657"/>
                </a:lnTo>
                <a:lnTo>
                  <a:pt x="327215" y="138645"/>
                </a:lnTo>
                <a:lnTo>
                  <a:pt x="279120" y="172986"/>
                </a:lnTo>
                <a:lnTo>
                  <a:pt x="234124" y="210502"/>
                </a:lnTo>
                <a:lnTo>
                  <a:pt x="192430" y="251002"/>
                </a:lnTo>
                <a:lnTo>
                  <a:pt x="154254" y="294284"/>
                </a:lnTo>
                <a:lnTo>
                  <a:pt x="119786" y="340194"/>
                </a:lnTo>
                <a:lnTo>
                  <a:pt x="89255" y="388543"/>
                </a:lnTo>
                <a:lnTo>
                  <a:pt x="62839" y="439127"/>
                </a:lnTo>
                <a:lnTo>
                  <a:pt x="40766" y="491782"/>
                </a:lnTo>
                <a:lnTo>
                  <a:pt x="23240" y="546303"/>
                </a:lnTo>
                <a:lnTo>
                  <a:pt x="10464" y="602526"/>
                </a:lnTo>
                <a:lnTo>
                  <a:pt x="2654" y="660260"/>
                </a:lnTo>
                <a:lnTo>
                  <a:pt x="0" y="719328"/>
                </a:lnTo>
                <a:lnTo>
                  <a:pt x="2654" y="778395"/>
                </a:lnTo>
                <a:lnTo>
                  <a:pt x="10464" y="836129"/>
                </a:lnTo>
                <a:lnTo>
                  <a:pt x="23240" y="892352"/>
                </a:lnTo>
                <a:lnTo>
                  <a:pt x="40766" y="946873"/>
                </a:lnTo>
                <a:lnTo>
                  <a:pt x="62839" y="999528"/>
                </a:lnTo>
                <a:lnTo>
                  <a:pt x="89255" y="1050112"/>
                </a:lnTo>
                <a:lnTo>
                  <a:pt x="119786" y="1098461"/>
                </a:lnTo>
                <a:lnTo>
                  <a:pt x="154254" y="1144371"/>
                </a:lnTo>
                <a:lnTo>
                  <a:pt x="173215" y="1165860"/>
                </a:lnTo>
                <a:lnTo>
                  <a:pt x="1424419" y="1165860"/>
                </a:lnTo>
                <a:lnTo>
                  <a:pt x="1424419" y="272796"/>
                </a:lnTo>
                <a:lnTo>
                  <a:pt x="1405229" y="251002"/>
                </a:lnTo>
                <a:lnTo>
                  <a:pt x="1363598" y="210502"/>
                </a:lnTo>
                <a:lnTo>
                  <a:pt x="1318653" y="172986"/>
                </a:lnTo>
                <a:lnTo>
                  <a:pt x="1270609" y="138645"/>
                </a:lnTo>
                <a:lnTo>
                  <a:pt x="1219644" y="107657"/>
                </a:lnTo>
                <a:lnTo>
                  <a:pt x="1165974" y="80200"/>
                </a:lnTo>
                <a:lnTo>
                  <a:pt x="1109802" y="56464"/>
                </a:lnTo>
                <a:lnTo>
                  <a:pt x="1051344" y="36626"/>
                </a:lnTo>
                <a:lnTo>
                  <a:pt x="990777" y="20878"/>
                </a:lnTo>
                <a:lnTo>
                  <a:pt x="928331" y="9398"/>
                </a:lnTo>
                <a:lnTo>
                  <a:pt x="864196" y="2387"/>
                </a:lnTo>
                <a:lnTo>
                  <a:pt x="798575" y="0"/>
                </a:lnTo>
                <a:close/>
              </a:path>
            </a:pathLst>
          </a:custGeom>
          <a:solidFill>
            <a:srgbClr val="71C7E7"/>
          </a:solidFill>
        </p:spPr>
        <p:txBody>
          <a:bodyPr wrap="square" lIns="0" tIns="0" rIns="0" bIns="0" rtlCol="0"/>
          <a:lstStyle/>
          <a:p>
            <a:endParaRPr/>
          </a:p>
        </p:txBody>
      </p:sp>
      <p:sp>
        <p:nvSpPr>
          <p:cNvPr id="13" name="object 20"/>
          <p:cNvSpPr/>
          <p:nvPr/>
        </p:nvSpPr>
        <p:spPr>
          <a:xfrm>
            <a:off x="7909549" y="2396146"/>
            <a:ext cx="154305" cy="850265"/>
          </a:xfrm>
          <a:custGeom>
            <a:avLst/>
            <a:gdLst/>
            <a:ahLst/>
            <a:cxnLst/>
            <a:rect l="l" t="t" r="r" b="b"/>
            <a:pathLst>
              <a:path w="154304" h="850264">
                <a:moveTo>
                  <a:pt x="0" y="0"/>
                </a:moveTo>
                <a:lnTo>
                  <a:pt x="0" y="850074"/>
                </a:lnTo>
                <a:lnTo>
                  <a:pt x="34378" y="804163"/>
                </a:lnTo>
                <a:lnTo>
                  <a:pt x="64846" y="755815"/>
                </a:lnTo>
                <a:lnTo>
                  <a:pt x="91185" y="705230"/>
                </a:lnTo>
                <a:lnTo>
                  <a:pt x="113182" y="652576"/>
                </a:lnTo>
                <a:lnTo>
                  <a:pt x="130657" y="598055"/>
                </a:lnTo>
                <a:lnTo>
                  <a:pt x="143382" y="541832"/>
                </a:lnTo>
                <a:lnTo>
                  <a:pt x="151168" y="484098"/>
                </a:lnTo>
                <a:lnTo>
                  <a:pt x="153809" y="425030"/>
                </a:lnTo>
                <a:lnTo>
                  <a:pt x="151168" y="365963"/>
                </a:lnTo>
                <a:lnTo>
                  <a:pt x="143382" y="308228"/>
                </a:lnTo>
                <a:lnTo>
                  <a:pt x="130657" y="252006"/>
                </a:lnTo>
                <a:lnTo>
                  <a:pt x="113182" y="197484"/>
                </a:lnTo>
                <a:lnTo>
                  <a:pt x="91185" y="144830"/>
                </a:lnTo>
                <a:lnTo>
                  <a:pt x="64846" y="94246"/>
                </a:lnTo>
                <a:lnTo>
                  <a:pt x="34378" y="45897"/>
                </a:lnTo>
                <a:lnTo>
                  <a:pt x="0" y="0"/>
                </a:lnTo>
                <a:close/>
              </a:path>
            </a:pathLst>
          </a:custGeom>
          <a:solidFill>
            <a:srgbClr val="71C7E7"/>
          </a:solidFill>
        </p:spPr>
        <p:txBody>
          <a:bodyPr wrap="square" lIns="0" tIns="0" rIns="0" bIns="0" rtlCol="0"/>
          <a:lstStyle/>
          <a:p>
            <a:endParaRPr/>
          </a:p>
        </p:txBody>
      </p:sp>
      <p:sp>
        <p:nvSpPr>
          <p:cNvPr id="14" name="object 21"/>
          <p:cNvSpPr/>
          <p:nvPr/>
        </p:nvSpPr>
        <p:spPr>
          <a:xfrm>
            <a:off x="6461636" y="2097276"/>
            <a:ext cx="1606550" cy="835660"/>
          </a:xfrm>
          <a:custGeom>
            <a:avLst/>
            <a:gdLst/>
            <a:ahLst/>
            <a:cxnLst/>
            <a:rect l="l" t="t" r="r" b="b"/>
            <a:pathLst>
              <a:path w="1606550" h="835660">
                <a:moveTo>
                  <a:pt x="844296" y="0"/>
                </a:moveTo>
                <a:lnTo>
                  <a:pt x="762000" y="0"/>
                </a:lnTo>
                <a:lnTo>
                  <a:pt x="720852" y="3047"/>
                </a:lnTo>
                <a:lnTo>
                  <a:pt x="681228" y="7619"/>
                </a:lnTo>
                <a:lnTo>
                  <a:pt x="641604" y="13715"/>
                </a:lnTo>
                <a:lnTo>
                  <a:pt x="563880" y="32003"/>
                </a:lnTo>
                <a:lnTo>
                  <a:pt x="490728" y="56387"/>
                </a:lnTo>
                <a:lnTo>
                  <a:pt x="420624" y="86867"/>
                </a:lnTo>
                <a:lnTo>
                  <a:pt x="353568" y="123443"/>
                </a:lnTo>
                <a:lnTo>
                  <a:pt x="292608" y="164591"/>
                </a:lnTo>
                <a:lnTo>
                  <a:pt x="234696" y="211835"/>
                </a:lnTo>
                <a:lnTo>
                  <a:pt x="182880" y="263652"/>
                </a:lnTo>
                <a:lnTo>
                  <a:pt x="137160" y="318516"/>
                </a:lnTo>
                <a:lnTo>
                  <a:pt x="97536" y="377951"/>
                </a:lnTo>
                <a:lnTo>
                  <a:pt x="62484" y="441959"/>
                </a:lnTo>
                <a:lnTo>
                  <a:pt x="36576" y="509016"/>
                </a:lnTo>
                <a:lnTo>
                  <a:pt x="16764" y="577596"/>
                </a:lnTo>
                <a:lnTo>
                  <a:pt x="4572" y="650747"/>
                </a:lnTo>
                <a:lnTo>
                  <a:pt x="0" y="723899"/>
                </a:lnTo>
                <a:lnTo>
                  <a:pt x="1524" y="761999"/>
                </a:lnTo>
                <a:lnTo>
                  <a:pt x="4572" y="798576"/>
                </a:lnTo>
                <a:lnTo>
                  <a:pt x="9144" y="835151"/>
                </a:lnTo>
                <a:lnTo>
                  <a:pt x="9144" y="723899"/>
                </a:lnTo>
                <a:lnTo>
                  <a:pt x="10668" y="687324"/>
                </a:lnTo>
                <a:lnTo>
                  <a:pt x="18288" y="615696"/>
                </a:lnTo>
                <a:lnTo>
                  <a:pt x="35052" y="545591"/>
                </a:lnTo>
                <a:lnTo>
                  <a:pt x="57912" y="478535"/>
                </a:lnTo>
                <a:lnTo>
                  <a:pt x="105156" y="382523"/>
                </a:lnTo>
                <a:lnTo>
                  <a:pt x="144780" y="324611"/>
                </a:lnTo>
                <a:lnTo>
                  <a:pt x="190500" y="269747"/>
                </a:lnTo>
                <a:lnTo>
                  <a:pt x="242316" y="217931"/>
                </a:lnTo>
                <a:lnTo>
                  <a:pt x="298704" y="172211"/>
                </a:lnTo>
                <a:lnTo>
                  <a:pt x="359664" y="131063"/>
                </a:lnTo>
                <a:lnTo>
                  <a:pt x="458724" y="79247"/>
                </a:lnTo>
                <a:lnTo>
                  <a:pt x="530352" y="51815"/>
                </a:lnTo>
                <a:lnTo>
                  <a:pt x="643128" y="22859"/>
                </a:lnTo>
                <a:lnTo>
                  <a:pt x="682752" y="16763"/>
                </a:lnTo>
                <a:lnTo>
                  <a:pt x="722376" y="12191"/>
                </a:lnTo>
                <a:lnTo>
                  <a:pt x="762000" y="9143"/>
                </a:lnTo>
                <a:lnTo>
                  <a:pt x="934974" y="9143"/>
                </a:lnTo>
                <a:lnTo>
                  <a:pt x="925068" y="7619"/>
                </a:lnTo>
                <a:lnTo>
                  <a:pt x="885444" y="3047"/>
                </a:lnTo>
                <a:lnTo>
                  <a:pt x="844296" y="0"/>
                </a:lnTo>
                <a:close/>
              </a:path>
              <a:path w="1606550" h="835660">
                <a:moveTo>
                  <a:pt x="934974" y="9143"/>
                </a:moveTo>
                <a:lnTo>
                  <a:pt x="844296" y="9143"/>
                </a:lnTo>
                <a:lnTo>
                  <a:pt x="885444" y="12191"/>
                </a:lnTo>
                <a:lnTo>
                  <a:pt x="925068" y="16763"/>
                </a:lnTo>
                <a:lnTo>
                  <a:pt x="963168" y="22859"/>
                </a:lnTo>
                <a:lnTo>
                  <a:pt x="1002792" y="32003"/>
                </a:lnTo>
                <a:lnTo>
                  <a:pt x="1075944" y="51815"/>
                </a:lnTo>
                <a:lnTo>
                  <a:pt x="1112520" y="65531"/>
                </a:lnTo>
                <a:lnTo>
                  <a:pt x="1182624" y="96011"/>
                </a:lnTo>
                <a:lnTo>
                  <a:pt x="1248156" y="131063"/>
                </a:lnTo>
                <a:lnTo>
                  <a:pt x="1309116" y="172211"/>
                </a:lnTo>
                <a:lnTo>
                  <a:pt x="1365504" y="217931"/>
                </a:lnTo>
                <a:lnTo>
                  <a:pt x="1415796" y="269747"/>
                </a:lnTo>
                <a:lnTo>
                  <a:pt x="1461516" y="324611"/>
                </a:lnTo>
                <a:lnTo>
                  <a:pt x="1519428" y="414528"/>
                </a:lnTo>
                <a:lnTo>
                  <a:pt x="1549908" y="478535"/>
                </a:lnTo>
                <a:lnTo>
                  <a:pt x="1572768" y="545591"/>
                </a:lnTo>
                <a:lnTo>
                  <a:pt x="1588008" y="615696"/>
                </a:lnTo>
                <a:lnTo>
                  <a:pt x="1597152" y="687324"/>
                </a:lnTo>
                <a:lnTo>
                  <a:pt x="1597152" y="833628"/>
                </a:lnTo>
                <a:lnTo>
                  <a:pt x="1603248" y="798576"/>
                </a:lnTo>
                <a:lnTo>
                  <a:pt x="1606174" y="761999"/>
                </a:lnTo>
                <a:lnTo>
                  <a:pt x="1606296" y="687324"/>
                </a:lnTo>
                <a:lnTo>
                  <a:pt x="1603248" y="649224"/>
                </a:lnTo>
                <a:lnTo>
                  <a:pt x="1591056" y="577596"/>
                </a:lnTo>
                <a:lnTo>
                  <a:pt x="1571244" y="509016"/>
                </a:lnTo>
                <a:lnTo>
                  <a:pt x="1543812" y="441959"/>
                </a:lnTo>
                <a:lnTo>
                  <a:pt x="1510284" y="377951"/>
                </a:lnTo>
                <a:lnTo>
                  <a:pt x="1469136" y="318516"/>
                </a:lnTo>
                <a:lnTo>
                  <a:pt x="1423416" y="263652"/>
                </a:lnTo>
                <a:lnTo>
                  <a:pt x="1371600" y="211835"/>
                </a:lnTo>
                <a:lnTo>
                  <a:pt x="1313688" y="164591"/>
                </a:lnTo>
                <a:lnTo>
                  <a:pt x="1252728" y="123443"/>
                </a:lnTo>
                <a:lnTo>
                  <a:pt x="1219200" y="103631"/>
                </a:lnTo>
                <a:lnTo>
                  <a:pt x="1152144" y="70103"/>
                </a:lnTo>
                <a:lnTo>
                  <a:pt x="1115568" y="56387"/>
                </a:lnTo>
                <a:lnTo>
                  <a:pt x="1042416" y="32003"/>
                </a:lnTo>
                <a:lnTo>
                  <a:pt x="964692" y="13715"/>
                </a:lnTo>
                <a:lnTo>
                  <a:pt x="934974" y="9143"/>
                </a:lnTo>
                <a:close/>
              </a:path>
            </a:pathLst>
          </a:custGeom>
          <a:solidFill>
            <a:srgbClr val="71C7E7"/>
          </a:solidFill>
        </p:spPr>
        <p:txBody>
          <a:bodyPr wrap="square" lIns="0" tIns="0" rIns="0" bIns="0" rtlCol="0"/>
          <a:lstStyle/>
          <a:p>
            <a:endParaRPr/>
          </a:p>
        </p:txBody>
      </p:sp>
      <p:sp>
        <p:nvSpPr>
          <p:cNvPr id="15" name="object 22"/>
          <p:cNvSpPr/>
          <p:nvPr/>
        </p:nvSpPr>
        <p:spPr>
          <a:xfrm>
            <a:off x="6470775" y="2821176"/>
            <a:ext cx="174625" cy="447040"/>
          </a:xfrm>
          <a:custGeom>
            <a:avLst/>
            <a:gdLst/>
            <a:ahLst/>
            <a:cxnLst/>
            <a:rect l="l" t="t" r="r" b="b"/>
            <a:pathLst>
              <a:path w="174625" h="447039">
                <a:moveTo>
                  <a:pt x="0" y="0"/>
                </a:moveTo>
                <a:lnTo>
                  <a:pt x="0" y="111251"/>
                </a:lnTo>
                <a:lnTo>
                  <a:pt x="16763" y="181355"/>
                </a:lnTo>
                <a:lnTo>
                  <a:pt x="39623" y="249935"/>
                </a:lnTo>
                <a:lnTo>
                  <a:pt x="70103" y="313943"/>
                </a:lnTo>
                <a:lnTo>
                  <a:pt x="106679" y="376427"/>
                </a:lnTo>
                <a:lnTo>
                  <a:pt x="150875" y="434339"/>
                </a:lnTo>
                <a:lnTo>
                  <a:pt x="161721" y="446531"/>
                </a:lnTo>
                <a:lnTo>
                  <a:pt x="174637" y="446531"/>
                </a:lnTo>
                <a:lnTo>
                  <a:pt x="135635" y="399287"/>
                </a:lnTo>
                <a:lnTo>
                  <a:pt x="96011" y="341375"/>
                </a:lnTo>
                <a:lnTo>
                  <a:pt x="62483" y="278891"/>
                </a:lnTo>
                <a:lnTo>
                  <a:pt x="36575" y="211835"/>
                </a:lnTo>
                <a:lnTo>
                  <a:pt x="16763" y="144779"/>
                </a:lnTo>
                <a:lnTo>
                  <a:pt x="4571" y="73151"/>
                </a:lnTo>
                <a:lnTo>
                  <a:pt x="0" y="0"/>
                </a:lnTo>
                <a:close/>
              </a:path>
            </a:pathLst>
          </a:custGeom>
          <a:solidFill>
            <a:srgbClr val="71C7E7"/>
          </a:solidFill>
        </p:spPr>
        <p:txBody>
          <a:bodyPr wrap="square" lIns="0" tIns="0" rIns="0" bIns="0" rtlCol="0"/>
          <a:lstStyle/>
          <a:p>
            <a:endParaRPr/>
          </a:p>
        </p:txBody>
      </p:sp>
      <p:sp>
        <p:nvSpPr>
          <p:cNvPr id="16" name="object 23"/>
          <p:cNvSpPr/>
          <p:nvPr/>
        </p:nvSpPr>
        <p:spPr>
          <a:xfrm>
            <a:off x="7885562" y="2857752"/>
            <a:ext cx="173355" cy="410209"/>
          </a:xfrm>
          <a:custGeom>
            <a:avLst/>
            <a:gdLst/>
            <a:ahLst/>
            <a:cxnLst/>
            <a:rect l="l" t="t" r="r" b="b"/>
            <a:pathLst>
              <a:path w="173354" h="410210">
                <a:moveTo>
                  <a:pt x="173227" y="0"/>
                </a:moveTo>
                <a:lnTo>
                  <a:pt x="157987" y="108203"/>
                </a:lnTo>
                <a:lnTo>
                  <a:pt x="138175" y="176783"/>
                </a:lnTo>
                <a:lnTo>
                  <a:pt x="110743" y="242315"/>
                </a:lnTo>
                <a:lnTo>
                  <a:pt x="77215" y="304799"/>
                </a:lnTo>
                <a:lnTo>
                  <a:pt x="16255" y="391667"/>
                </a:lnTo>
                <a:lnTo>
                  <a:pt x="0" y="409955"/>
                </a:lnTo>
                <a:lnTo>
                  <a:pt x="13042" y="409955"/>
                </a:lnTo>
                <a:lnTo>
                  <a:pt x="66547" y="339851"/>
                </a:lnTo>
                <a:lnTo>
                  <a:pt x="119887" y="245363"/>
                </a:lnTo>
                <a:lnTo>
                  <a:pt x="147319" y="178307"/>
                </a:lnTo>
                <a:lnTo>
                  <a:pt x="167131" y="109727"/>
                </a:lnTo>
                <a:lnTo>
                  <a:pt x="173227" y="73151"/>
                </a:lnTo>
                <a:lnTo>
                  <a:pt x="173227" y="0"/>
                </a:lnTo>
                <a:close/>
              </a:path>
            </a:pathLst>
          </a:custGeom>
          <a:solidFill>
            <a:srgbClr val="71C7E7"/>
          </a:solidFill>
        </p:spPr>
        <p:txBody>
          <a:bodyPr wrap="square" lIns="0" tIns="0" rIns="0" bIns="0" rtlCol="0"/>
          <a:lstStyle/>
          <a:p>
            <a:endParaRPr/>
          </a:p>
        </p:txBody>
      </p:sp>
      <p:sp>
        <p:nvSpPr>
          <p:cNvPr id="17" name="object 24"/>
          <p:cNvSpPr txBox="1"/>
          <p:nvPr/>
        </p:nvSpPr>
        <p:spPr>
          <a:xfrm>
            <a:off x="6913266" y="2638297"/>
            <a:ext cx="686435" cy="379095"/>
          </a:xfrm>
          <a:prstGeom prst="rect">
            <a:avLst/>
          </a:prstGeom>
        </p:spPr>
        <p:txBody>
          <a:bodyPr vert="horz" wrap="square" lIns="0" tIns="0" rIns="0" bIns="0" rtlCol="0">
            <a:spAutoFit/>
          </a:bodyPr>
          <a:lstStyle/>
          <a:p>
            <a:pPr marL="12700" marR="5080" indent="53340">
              <a:lnSpc>
                <a:spcPts val="1490"/>
              </a:lnSpc>
            </a:pPr>
            <a:r>
              <a:rPr sz="1300" b="1" spc="-25" dirty="0">
                <a:solidFill>
                  <a:srgbClr val="FFFFFF"/>
                </a:solidFill>
                <a:latin typeface="Calibri"/>
                <a:cs typeface="Calibri"/>
              </a:rPr>
              <a:t>Scuo</a:t>
            </a:r>
            <a:r>
              <a:rPr sz="1300" b="1" dirty="0">
                <a:solidFill>
                  <a:srgbClr val="FFFFFF"/>
                </a:solidFill>
                <a:latin typeface="Calibri"/>
                <a:cs typeface="Calibri"/>
              </a:rPr>
              <a:t>l</a:t>
            </a:r>
            <a:r>
              <a:rPr sz="1300" b="1" spc="-10" dirty="0">
                <a:solidFill>
                  <a:srgbClr val="FFFFFF"/>
                </a:solidFill>
                <a:latin typeface="Calibri"/>
                <a:cs typeface="Calibri"/>
              </a:rPr>
              <a:t>a</a:t>
            </a:r>
            <a:r>
              <a:rPr sz="1300" b="1" dirty="0">
                <a:solidFill>
                  <a:srgbClr val="FFFFFF"/>
                </a:solidFill>
                <a:latin typeface="Calibri"/>
                <a:cs typeface="Calibri"/>
              </a:rPr>
              <a:t> </a:t>
            </a:r>
            <a:r>
              <a:rPr sz="1300" b="1" spc="-10" dirty="0">
                <a:solidFill>
                  <a:srgbClr val="FFFFFF"/>
                </a:solidFill>
                <a:latin typeface="Calibri"/>
                <a:cs typeface="Calibri"/>
              </a:rPr>
              <a:t>e</a:t>
            </a:r>
            <a:r>
              <a:rPr sz="1300" b="1" spc="-5" dirty="0">
                <a:solidFill>
                  <a:srgbClr val="FFFFFF"/>
                </a:solidFill>
                <a:latin typeface="Calibri"/>
                <a:cs typeface="Calibri"/>
              </a:rPr>
              <a:t> </a:t>
            </a:r>
            <a:r>
              <a:rPr sz="1300" b="1" dirty="0">
                <a:solidFill>
                  <a:srgbClr val="FFFFFF"/>
                </a:solidFill>
                <a:latin typeface="Calibri"/>
                <a:cs typeface="Calibri"/>
              </a:rPr>
              <a:t>i</a:t>
            </a:r>
            <a:r>
              <a:rPr sz="1300" b="1" spc="-50" dirty="0">
                <a:solidFill>
                  <a:srgbClr val="FFFFFF"/>
                </a:solidFill>
                <a:latin typeface="Calibri"/>
                <a:cs typeface="Calibri"/>
              </a:rPr>
              <a:t>s</a:t>
            </a:r>
            <a:r>
              <a:rPr sz="1300" b="1" spc="-25" dirty="0">
                <a:solidFill>
                  <a:srgbClr val="FFFFFF"/>
                </a:solidFill>
                <a:latin typeface="Calibri"/>
                <a:cs typeface="Calibri"/>
              </a:rPr>
              <a:t>truz</a:t>
            </a:r>
            <a:r>
              <a:rPr sz="1300" b="1" dirty="0">
                <a:solidFill>
                  <a:srgbClr val="FFFFFF"/>
                </a:solidFill>
                <a:latin typeface="Calibri"/>
                <a:cs typeface="Calibri"/>
              </a:rPr>
              <a:t>i</a:t>
            </a:r>
            <a:r>
              <a:rPr sz="1300" b="1" spc="-25" dirty="0">
                <a:solidFill>
                  <a:srgbClr val="FFFFFF"/>
                </a:solidFill>
                <a:latin typeface="Calibri"/>
                <a:cs typeface="Calibri"/>
              </a:rPr>
              <a:t>one</a:t>
            </a:r>
            <a:endParaRPr sz="1300">
              <a:latin typeface="Calibri"/>
              <a:cs typeface="Calibri"/>
            </a:endParaRPr>
          </a:p>
        </p:txBody>
      </p:sp>
      <p:sp>
        <p:nvSpPr>
          <p:cNvPr id="18" name="object 25"/>
          <p:cNvSpPr/>
          <p:nvPr/>
        </p:nvSpPr>
        <p:spPr>
          <a:xfrm>
            <a:off x="4582850" y="3261614"/>
            <a:ext cx="1200785" cy="0"/>
          </a:xfrm>
          <a:custGeom>
            <a:avLst/>
            <a:gdLst/>
            <a:ahLst/>
            <a:cxnLst/>
            <a:rect l="l" t="t" r="r" b="b"/>
            <a:pathLst>
              <a:path w="1200785">
                <a:moveTo>
                  <a:pt x="0" y="0"/>
                </a:moveTo>
                <a:lnTo>
                  <a:pt x="1200302" y="0"/>
                </a:lnTo>
              </a:path>
            </a:pathLst>
          </a:custGeom>
          <a:ln w="13462">
            <a:solidFill>
              <a:srgbClr val="00A0DE"/>
            </a:solidFill>
          </a:ln>
        </p:spPr>
        <p:txBody>
          <a:bodyPr wrap="square" lIns="0" tIns="0" rIns="0" bIns="0" rtlCol="0"/>
          <a:lstStyle/>
          <a:p>
            <a:endParaRPr/>
          </a:p>
        </p:txBody>
      </p:sp>
      <p:sp>
        <p:nvSpPr>
          <p:cNvPr id="19" name="object 28"/>
          <p:cNvSpPr/>
          <p:nvPr/>
        </p:nvSpPr>
        <p:spPr>
          <a:xfrm>
            <a:off x="3948562" y="3267710"/>
            <a:ext cx="2087245" cy="1702435"/>
          </a:xfrm>
          <a:custGeom>
            <a:avLst/>
            <a:gdLst/>
            <a:ahLst/>
            <a:cxnLst/>
            <a:rect l="l" t="t" r="r" b="b"/>
            <a:pathLst>
              <a:path w="2087245" h="1702435">
                <a:moveTo>
                  <a:pt x="2086711" y="0"/>
                </a:moveTo>
                <a:lnTo>
                  <a:pt x="2042807" y="0"/>
                </a:lnTo>
                <a:lnTo>
                  <a:pt x="0" y="1680972"/>
                </a:lnTo>
                <a:lnTo>
                  <a:pt x="16763" y="1702308"/>
                </a:lnTo>
                <a:lnTo>
                  <a:pt x="2086711" y="0"/>
                </a:lnTo>
                <a:close/>
              </a:path>
            </a:pathLst>
          </a:custGeom>
          <a:solidFill>
            <a:srgbClr val="00A0DE"/>
          </a:solidFill>
        </p:spPr>
        <p:txBody>
          <a:bodyPr wrap="square" lIns="0" tIns="0" rIns="0" bIns="0" rtlCol="0"/>
          <a:lstStyle/>
          <a:p>
            <a:endParaRPr/>
          </a:p>
        </p:txBody>
      </p:sp>
      <p:sp>
        <p:nvSpPr>
          <p:cNvPr id="20" name="object 29"/>
          <p:cNvSpPr/>
          <p:nvPr/>
        </p:nvSpPr>
        <p:spPr>
          <a:xfrm>
            <a:off x="4354364" y="3267710"/>
            <a:ext cx="2107565" cy="1704339"/>
          </a:xfrm>
          <a:custGeom>
            <a:avLst/>
            <a:gdLst/>
            <a:ahLst/>
            <a:cxnLst/>
            <a:rect l="l" t="t" r="r" b="b"/>
            <a:pathLst>
              <a:path w="2107565" h="1704339">
                <a:moveTo>
                  <a:pt x="44780" y="0"/>
                </a:moveTo>
                <a:lnTo>
                  <a:pt x="0" y="0"/>
                </a:lnTo>
                <a:lnTo>
                  <a:pt x="2088984" y="1703832"/>
                </a:lnTo>
                <a:lnTo>
                  <a:pt x="2107272" y="1680972"/>
                </a:lnTo>
                <a:lnTo>
                  <a:pt x="44780" y="0"/>
                </a:lnTo>
                <a:close/>
              </a:path>
            </a:pathLst>
          </a:custGeom>
          <a:solidFill>
            <a:srgbClr val="00A0DE"/>
          </a:solidFill>
        </p:spPr>
        <p:txBody>
          <a:bodyPr wrap="square" lIns="0" tIns="0" rIns="0" bIns="0" rtlCol="0"/>
          <a:lstStyle/>
          <a:p>
            <a:endParaRPr/>
          </a:p>
        </p:txBody>
      </p:sp>
      <p:sp>
        <p:nvSpPr>
          <p:cNvPr id="21" name="object 30"/>
          <p:cNvSpPr/>
          <p:nvPr/>
        </p:nvSpPr>
        <p:spPr>
          <a:xfrm>
            <a:off x="5175386" y="3267710"/>
            <a:ext cx="32384" cy="1965960"/>
          </a:xfrm>
          <a:custGeom>
            <a:avLst/>
            <a:gdLst/>
            <a:ahLst/>
            <a:cxnLst/>
            <a:rect l="l" t="t" r="r" b="b"/>
            <a:pathLst>
              <a:path w="32385" h="1965960">
                <a:moveTo>
                  <a:pt x="32105" y="0"/>
                </a:moveTo>
                <a:lnTo>
                  <a:pt x="4673" y="0"/>
                </a:lnTo>
                <a:lnTo>
                  <a:pt x="0" y="1965960"/>
                </a:lnTo>
                <a:lnTo>
                  <a:pt x="27432" y="1965960"/>
                </a:lnTo>
                <a:lnTo>
                  <a:pt x="32105" y="0"/>
                </a:lnTo>
                <a:close/>
              </a:path>
            </a:pathLst>
          </a:custGeom>
          <a:solidFill>
            <a:srgbClr val="00A0DE"/>
          </a:solidFill>
        </p:spPr>
        <p:txBody>
          <a:bodyPr wrap="square" lIns="0" tIns="0" rIns="0" bIns="0" rtlCol="0"/>
          <a:lstStyle/>
          <a:p>
            <a:endParaRPr/>
          </a:p>
        </p:txBody>
      </p:sp>
      <p:sp>
        <p:nvSpPr>
          <p:cNvPr id="22" name="object 31"/>
          <p:cNvSpPr/>
          <p:nvPr/>
        </p:nvSpPr>
        <p:spPr>
          <a:xfrm>
            <a:off x="2571276" y="3267710"/>
            <a:ext cx="1247775" cy="273050"/>
          </a:xfrm>
          <a:custGeom>
            <a:avLst/>
            <a:gdLst/>
            <a:ahLst/>
            <a:cxnLst/>
            <a:rect l="l" t="t" r="r" b="b"/>
            <a:pathLst>
              <a:path w="1247775" h="273050">
                <a:moveTo>
                  <a:pt x="1247457" y="0"/>
                </a:moveTo>
                <a:lnTo>
                  <a:pt x="0" y="0"/>
                </a:lnTo>
                <a:lnTo>
                  <a:pt x="19164" y="21793"/>
                </a:lnTo>
                <a:lnTo>
                  <a:pt x="60744" y="62293"/>
                </a:lnTo>
                <a:lnTo>
                  <a:pt x="105625" y="99809"/>
                </a:lnTo>
                <a:lnTo>
                  <a:pt x="153593" y="134150"/>
                </a:lnTo>
                <a:lnTo>
                  <a:pt x="204469" y="165138"/>
                </a:lnTo>
                <a:lnTo>
                  <a:pt x="258038" y="192595"/>
                </a:lnTo>
                <a:lnTo>
                  <a:pt x="314083" y="216331"/>
                </a:lnTo>
                <a:lnTo>
                  <a:pt x="372414" y="236169"/>
                </a:lnTo>
                <a:lnTo>
                  <a:pt x="432816" y="251917"/>
                </a:lnTo>
                <a:lnTo>
                  <a:pt x="495084" y="263398"/>
                </a:lnTo>
                <a:lnTo>
                  <a:pt x="559028" y="270421"/>
                </a:lnTo>
                <a:lnTo>
                  <a:pt x="624433" y="272796"/>
                </a:lnTo>
                <a:lnTo>
                  <a:pt x="689610" y="270421"/>
                </a:lnTo>
                <a:lnTo>
                  <a:pt x="753363" y="263398"/>
                </a:lnTo>
                <a:lnTo>
                  <a:pt x="815454" y="251917"/>
                </a:lnTo>
                <a:lnTo>
                  <a:pt x="875703" y="236169"/>
                </a:lnTo>
                <a:lnTo>
                  <a:pt x="933894" y="216331"/>
                </a:lnTo>
                <a:lnTo>
                  <a:pt x="989825" y="192595"/>
                </a:lnTo>
                <a:lnTo>
                  <a:pt x="1043279" y="165138"/>
                </a:lnTo>
                <a:lnTo>
                  <a:pt x="1094066" y="134150"/>
                </a:lnTo>
                <a:lnTo>
                  <a:pt x="1141971" y="99809"/>
                </a:lnTo>
                <a:lnTo>
                  <a:pt x="1186789" y="62293"/>
                </a:lnTo>
                <a:lnTo>
                  <a:pt x="1228305" y="21793"/>
                </a:lnTo>
                <a:lnTo>
                  <a:pt x="1247457" y="0"/>
                </a:lnTo>
                <a:close/>
              </a:path>
            </a:pathLst>
          </a:custGeom>
          <a:solidFill>
            <a:srgbClr val="A3D400"/>
          </a:solidFill>
        </p:spPr>
        <p:txBody>
          <a:bodyPr wrap="square" lIns="0" tIns="0" rIns="0" bIns="0" rtlCol="0"/>
          <a:lstStyle/>
          <a:p>
            <a:endParaRPr/>
          </a:p>
        </p:txBody>
      </p:sp>
      <p:sp>
        <p:nvSpPr>
          <p:cNvPr id="23" name="object 32"/>
          <p:cNvSpPr/>
          <p:nvPr/>
        </p:nvSpPr>
        <p:spPr>
          <a:xfrm>
            <a:off x="2564255" y="3267710"/>
            <a:ext cx="1262380" cy="279400"/>
          </a:xfrm>
          <a:custGeom>
            <a:avLst/>
            <a:gdLst/>
            <a:ahLst/>
            <a:cxnLst/>
            <a:rect l="l" t="t" r="r" b="b"/>
            <a:pathLst>
              <a:path w="1262379" h="279400">
                <a:moveTo>
                  <a:pt x="13157" y="0"/>
                </a:moveTo>
                <a:lnTo>
                  <a:pt x="0" y="0"/>
                </a:lnTo>
                <a:lnTo>
                  <a:pt x="38608" y="41148"/>
                </a:lnTo>
                <a:lnTo>
                  <a:pt x="91947" y="89916"/>
                </a:lnTo>
                <a:lnTo>
                  <a:pt x="151384" y="134112"/>
                </a:lnTo>
                <a:lnTo>
                  <a:pt x="215391" y="173736"/>
                </a:lnTo>
                <a:lnTo>
                  <a:pt x="283972" y="207264"/>
                </a:lnTo>
                <a:lnTo>
                  <a:pt x="355600" y="234696"/>
                </a:lnTo>
                <a:lnTo>
                  <a:pt x="430275" y="256032"/>
                </a:lnTo>
                <a:lnTo>
                  <a:pt x="469900" y="263652"/>
                </a:lnTo>
                <a:lnTo>
                  <a:pt x="509523" y="269748"/>
                </a:lnTo>
                <a:lnTo>
                  <a:pt x="549148" y="274320"/>
                </a:lnTo>
                <a:lnTo>
                  <a:pt x="590296" y="277368"/>
                </a:lnTo>
                <a:lnTo>
                  <a:pt x="631444" y="278892"/>
                </a:lnTo>
                <a:lnTo>
                  <a:pt x="672592" y="277368"/>
                </a:lnTo>
                <a:lnTo>
                  <a:pt x="712216" y="274320"/>
                </a:lnTo>
                <a:lnTo>
                  <a:pt x="753364" y="269748"/>
                </a:lnTo>
                <a:lnTo>
                  <a:pt x="763269" y="268224"/>
                </a:lnTo>
                <a:lnTo>
                  <a:pt x="590296" y="268224"/>
                </a:lnTo>
                <a:lnTo>
                  <a:pt x="549148" y="265176"/>
                </a:lnTo>
                <a:lnTo>
                  <a:pt x="509523" y="260604"/>
                </a:lnTo>
                <a:lnTo>
                  <a:pt x="471423" y="254508"/>
                </a:lnTo>
                <a:lnTo>
                  <a:pt x="433324" y="246888"/>
                </a:lnTo>
                <a:lnTo>
                  <a:pt x="395224" y="236220"/>
                </a:lnTo>
                <a:lnTo>
                  <a:pt x="322072" y="211836"/>
                </a:lnTo>
                <a:lnTo>
                  <a:pt x="253491" y="182880"/>
                </a:lnTo>
                <a:lnTo>
                  <a:pt x="219964" y="164592"/>
                </a:lnTo>
                <a:lnTo>
                  <a:pt x="157480" y="126492"/>
                </a:lnTo>
                <a:lnTo>
                  <a:pt x="98043" y="82296"/>
                </a:lnTo>
                <a:lnTo>
                  <a:pt x="44703" y="33528"/>
                </a:lnTo>
                <a:lnTo>
                  <a:pt x="13157" y="0"/>
                </a:lnTo>
                <a:close/>
              </a:path>
              <a:path w="1262379" h="279400">
                <a:moveTo>
                  <a:pt x="1262214" y="0"/>
                </a:moveTo>
                <a:lnTo>
                  <a:pt x="1250188" y="0"/>
                </a:lnTo>
                <a:lnTo>
                  <a:pt x="1242568" y="9144"/>
                </a:lnTo>
                <a:lnTo>
                  <a:pt x="1216660" y="35052"/>
                </a:lnTo>
                <a:lnTo>
                  <a:pt x="1163320" y="82296"/>
                </a:lnTo>
                <a:lnTo>
                  <a:pt x="1105408" y="126492"/>
                </a:lnTo>
                <a:lnTo>
                  <a:pt x="1041400" y="164592"/>
                </a:lnTo>
                <a:lnTo>
                  <a:pt x="1007872" y="182880"/>
                </a:lnTo>
                <a:lnTo>
                  <a:pt x="939292" y="211836"/>
                </a:lnTo>
                <a:lnTo>
                  <a:pt x="902716" y="225552"/>
                </a:lnTo>
                <a:lnTo>
                  <a:pt x="829563" y="246888"/>
                </a:lnTo>
                <a:lnTo>
                  <a:pt x="789940" y="254508"/>
                </a:lnTo>
                <a:lnTo>
                  <a:pt x="751840" y="260604"/>
                </a:lnTo>
                <a:lnTo>
                  <a:pt x="712216" y="265176"/>
                </a:lnTo>
                <a:lnTo>
                  <a:pt x="671068" y="268224"/>
                </a:lnTo>
                <a:lnTo>
                  <a:pt x="763269" y="268224"/>
                </a:lnTo>
                <a:lnTo>
                  <a:pt x="831088" y="256032"/>
                </a:lnTo>
                <a:lnTo>
                  <a:pt x="869188" y="245364"/>
                </a:lnTo>
                <a:lnTo>
                  <a:pt x="978916" y="207264"/>
                </a:lnTo>
                <a:lnTo>
                  <a:pt x="1045972" y="173736"/>
                </a:lnTo>
                <a:lnTo>
                  <a:pt x="1079500" y="153924"/>
                </a:lnTo>
                <a:lnTo>
                  <a:pt x="1140460" y="112776"/>
                </a:lnTo>
                <a:lnTo>
                  <a:pt x="1224280" y="41148"/>
                </a:lnTo>
                <a:lnTo>
                  <a:pt x="1248664" y="15240"/>
                </a:lnTo>
                <a:lnTo>
                  <a:pt x="1262214" y="0"/>
                </a:lnTo>
                <a:close/>
              </a:path>
            </a:pathLst>
          </a:custGeom>
          <a:solidFill>
            <a:srgbClr val="A3D400"/>
          </a:solidFill>
        </p:spPr>
        <p:txBody>
          <a:bodyPr wrap="square" lIns="0" tIns="0" rIns="0" bIns="0" rtlCol="0"/>
          <a:lstStyle/>
          <a:p>
            <a:endParaRPr/>
          </a:p>
        </p:txBody>
      </p:sp>
      <p:sp>
        <p:nvSpPr>
          <p:cNvPr id="24" name="object 33"/>
          <p:cNvSpPr/>
          <p:nvPr/>
        </p:nvSpPr>
        <p:spPr>
          <a:xfrm>
            <a:off x="6639421" y="3267710"/>
            <a:ext cx="1251585" cy="273050"/>
          </a:xfrm>
          <a:custGeom>
            <a:avLst/>
            <a:gdLst/>
            <a:ahLst/>
            <a:cxnLst/>
            <a:rect l="l" t="t" r="r" b="b"/>
            <a:pathLst>
              <a:path w="1251584" h="273050">
                <a:moveTo>
                  <a:pt x="1251203" y="0"/>
                </a:moveTo>
                <a:lnTo>
                  <a:pt x="0" y="0"/>
                </a:lnTo>
                <a:lnTo>
                  <a:pt x="19215" y="21793"/>
                </a:lnTo>
                <a:lnTo>
                  <a:pt x="60909" y="62293"/>
                </a:lnTo>
                <a:lnTo>
                  <a:pt x="105905" y="99809"/>
                </a:lnTo>
                <a:lnTo>
                  <a:pt x="154000" y="134150"/>
                </a:lnTo>
                <a:lnTo>
                  <a:pt x="204977" y="165138"/>
                </a:lnTo>
                <a:lnTo>
                  <a:pt x="258635" y="192595"/>
                </a:lnTo>
                <a:lnTo>
                  <a:pt x="314782" y="216331"/>
                </a:lnTo>
                <a:lnTo>
                  <a:pt x="373189" y="236169"/>
                </a:lnTo>
                <a:lnTo>
                  <a:pt x="433654" y="251917"/>
                </a:lnTo>
                <a:lnTo>
                  <a:pt x="495973" y="263398"/>
                </a:lnTo>
                <a:lnTo>
                  <a:pt x="559955" y="270421"/>
                </a:lnTo>
                <a:lnTo>
                  <a:pt x="625360" y="272796"/>
                </a:lnTo>
                <a:lnTo>
                  <a:pt x="690981" y="270421"/>
                </a:lnTo>
                <a:lnTo>
                  <a:pt x="755116" y="263398"/>
                </a:lnTo>
                <a:lnTo>
                  <a:pt x="817562" y="251917"/>
                </a:lnTo>
                <a:lnTo>
                  <a:pt x="878128" y="236169"/>
                </a:lnTo>
                <a:lnTo>
                  <a:pt x="936586" y="216331"/>
                </a:lnTo>
                <a:lnTo>
                  <a:pt x="992758" y="192595"/>
                </a:lnTo>
                <a:lnTo>
                  <a:pt x="1046429" y="165138"/>
                </a:lnTo>
                <a:lnTo>
                  <a:pt x="1097394" y="134150"/>
                </a:lnTo>
                <a:lnTo>
                  <a:pt x="1145438" y="99809"/>
                </a:lnTo>
                <a:lnTo>
                  <a:pt x="1190383" y="62293"/>
                </a:lnTo>
                <a:lnTo>
                  <a:pt x="1232014" y="21793"/>
                </a:lnTo>
                <a:lnTo>
                  <a:pt x="1251203" y="0"/>
                </a:lnTo>
                <a:close/>
              </a:path>
            </a:pathLst>
          </a:custGeom>
          <a:solidFill>
            <a:srgbClr val="71C7E7"/>
          </a:solidFill>
        </p:spPr>
        <p:txBody>
          <a:bodyPr wrap="square" lIns="0" tIns="0" rIns="0" bIns="0" rtlCol="0"/>
          <a:lstStyle/>
          <a:p>
            <a:endParaRPr/>
          </a:p>
        </p:txBody>
      </p:sp>
      <p:sp>
        <p:nvSpPr>
          <p:cNvPr id="25" name="object 34"/>
          <p:cNvSpPr/>
          <p:nvPr/>
        </p:nvSpPr>
        <p:spPr>
          <a:xfrm>
            <a:off x="6632499" y="3267710"/>
            <a:ext cx="1266190" cy="279400"/>
          </a:xfrm>
          <a:custGeom>
            <a:avLst/>
            <a:gdLst/>
            <a:ahLst/>
            <a:cxnLst/>
            <a:rect l="l" t="t" r="r" b="b"/>
            <a:pathLst>
              <a:path w="1266190" h="279400">
                <a:moveTo>
                  <a:pt x="12915" y="0"/>
                </a:moveTo>
                <a:lnTo>
                  <a:pt x="0" y="0"/>
                </a:lnTo>
                <a:lnTo>
                  <a:pt x="37922" y="41148"/>
                </a:lnTo>
                <a:lnTo>
                  <a:pt x="92786" y="89916"/>
                </a:lnTo>
                <a:lnTo>
                  <a:pt x="152222" y="134112"/>
                </a:lnTo>
                <a:lnTo>
                  <a:pt x="216230" y="173736"/>
                </a:lnTo>
                <a:lnTo>
                  <a:pt x="284810" y="207264"/>
                </a:lnTo>
                <a:lnTo>
                  <a:pt x="356438" y="234696"/>
                </a:lnTo>
                <a:lnTo>
                  <a:pt x="432638" y="256032"/>
                </a:lnTo>
                <a:lnTo>
                  <a:pt x="470738" y="263652"/>
                </a:lnTo>
                <a:lnTo>
                  <a:pt x="510362" y="269748"/>
                </a:lnTo>
                <a:lnTo>
                  <a:pt x="549986" y="274320"/>
                </a:lnTo>
                <a:lnTo>
                  <a:pt x="591134" y="277368"/>
                </a:lnTo>
                <a:lnTo>
                  <a:pt x="632282" y="278892"/>
                </a:lnTo>
                <a:lnTo>
                  <a:pt x="673430" y="277368"/>
                </a:lnTo>
                <a:lnTo>
                  <a:pt x="714578" y="274320"/>
                </a:lnTo>
                <a:lnTo>
                  <a:pt x="754202" y="269748"/>
                </a:lnTo>
                <a:lnTo>
                  <a:pt x="764108" y="268224"/>
                </a:lnTo>
                <a:lnTo>
                  <a:pt x="591134" y="268224"/>
                </a:lnTo>
                <a:lnTo>
                  <a:pt x="551510" y="265176"/>
                </a:lnTo>
                <a:lnTo>
                  <a:pt x="511886" y="260604"/>
                </a:lnTo>
                <a:lnTo>
                  <a:pt x="472262" y="254508"/>
                </a:lnTo>
                <a:lnTo>
                  <a:pt x="434162" y="246888"/>
                </a:lnTo>
                <a:lnTo>
                  <a:pt x="396062" y="236220"/>
                </a:lnTo>
                <a:lnTo>
                  <a:pt x="322910" y="211836"/>
                </a:lnTo>
                <a:lnTo>
                  <a:pt x="254330" y="182880"/>
                </a:lnTo>
                <a:lnTo>
                  <a:pt x="220802" y="164592"/>
                </a:lnTo>
                <a:lnTo>
                  <a:pt x="156794" y="126492"/>
                </a:lnTo>
                <a:lnTo>
                  <a:pt x="98882" y="82296"/>
                </a:lnTo>
                <a:lnTo>
                  <a:pt x="44018" y="33528"/>
                </a:lnTo>
                <a:lnTo>
                  <a:pt x="12915" y="0"/>
                </a:lnTo>
                <a:close/>
              </a:path>
              <a:path w="1266190" h="279400">
                <a:moveTo>
                  <a:pt x="1266101" y="0"/>
                </a:moveTo>
                <a:lnTo>
                  <a:pt x="1253058" y="0"/>
                </a:lnTo>
                <a:lnTo>
                  <a:pt x="1244930" y="9144"/>
                </a:lnTo>
                <a:lnTo>
                  <a:pt x="1220546" y="35052"/>
                </a:lnTo>
                <a:lnTo>
                  <a:pt x="1167206" y="82296"/>
                </a:lnTo>
                <a:lnTo>
                  <a:pt x="1107770" y="126492"/>
                </a:lnTo>
                <a:lnTo>
                  <a:pt x="1011758" y="182880"/>
                </a:lnTo>
                <a:lnTo>
                  <a:pt x="976706" y="198120"/>
                </a:lnTo>
                <a:lnTo>
                  <a:pt x="905078" y="225552"/>
                </a:lnTo>
                <a:lnTo>
                  <a:pt x="830402" y="246888"/>
                </a:lnTo>
                <a:lnTo>
                  <a:pt x="792302" y="254508"/>
                </a:lnTo>
                <a:lnTo>
                  <a:pt x="752678" y="260604"/>
                </a:lnTo>
                <a:lnTo>
                  <a:pt x="713054" y="265176"/>
                </a:lnTo>
                <a:lnTo>
                  <a:pt x="673430" y="268224"/>
                </a:lnTo>
                <a:lnTo>
                  <a:pt x="764108" y="268224"/>
                </a:lnTo>
                <a:lnTo>
                  <a:pt x="833450" y="256032"/>
                </a:lnTo>
                <a:lnTo>
                  <a:pt x="871550" y="245364"/>
                </a:lnTo>
                <a:lnTo>
                  <a:pt x="981278" y="207264"/>
                </a:lnTo>
                <a:lnTo>
                  <a:pt x="1048334" y="173736"/>
                </a:lnTo>
                <a:lnTo>
                  <a:pt x="1081862" y="153924"/>
                </a:lnTo>
                <a:lnTo>
                  <a:pt x="1142822" y="112776"/>
                </a:lnTo>
                <a:lnTo>
                  <a:pt x="1200734" y="65532"/>
                </a:lnTo>
                <a:lnTo>
                  <a:pt x="1252550" y="15240"/>
                </a:lnTo>
                <a:lnTo>
                  <a:pt x="1266101" y="0"/>
                </a:lnTo>
                <a:close/>
              </a:path>
            </a:pathLst>
          </a:custGeom>
          <a:solidFill>
            <a:srgbClr val="71C7E7"/>
          </a:solidFill>
        </p:spPr>
        <p:txBody>
          <a:bodyPr wrap="square" lIns="0" tIns="0" rIns="0" bIns="0" rtlCol="0"/>
          <a:lstStyle/>
          <a:p>
            <a:endParaRPr/>
          </a:p>
        </p:txBody>
      </p:sp>
      <p:sp>
        <p:nvSpPr>
          <p:cNvPr id="26" name="object 35"/>
          <p:cNvSpPr/>
          <p:nvPr/>
        </p:nvSpPr>
        <p:spPr>
          <a:xfrm>
            <a:off x="4436245" y="3269229"/>
            <a:ext cx="1390015" cy="1332230"/>
          </a:xfrm>
          <a:custGeom>
            <a:avLst/>
            <a:gdLst/>
            <a:ahLst/>
            <a:cxnLst/>
            <a:rect l="l" t="t" r="r" b="b"/>
            <a:pathLst>
              <a:path w="1390014" h="1332229">
                <a:moveTo>
                  <a:pt x="1272539" y="0"/>
                </a:moveTo>
                <a:lnTo>
                  <a:pt x="222503" y="0"/>
                </a:lnTo>
                <a:lnTo>
                  <a:pt x="168846" y="6438"/>
                </a:lnTo>
                <a:lnTo>
                  <a:pt x="120002" y="24739"/>
                </a:lnTo>
                <a:lnTo>
                  <a:pt x="77469" y="53378"/>
                </a:lnTo>
                <a:lnTo>
                  <a:pt x="42760" y="90855"/>
                </a:lnTo>
                <a:lnTo>
                  <a:pt x="17398" y="135661"/>
                </a:lnTo>
                <a:lnTo>
                  <a:pt x="2895" y="186283"/>
                </a:lnTo>
                <a:lnTo>
                  <a:pt x="0" y="222504"/>
                </a:lnTo>
                <a:lnTo>
                  <a:pt x="0" y="1109472"/>
                </a:lnTo>
                <a:lnTo>
                  <a:pt x="6426" y="1163129"/>
                </a:lnTo>
                <a:lnTo>
                  <a:pt x="24726" y="1211973"/>
                </a:lnTo>
                <a:lnTo>
                  <a:pt x="53365" y="1254506"/>
                </a:lnTo>
                <a:lnTo>
                  <a:pt x="90855" y="1289215"/>
                </a:lnTo>
                <a:lnTo>
                  <a:pt x="135661" y="1314577"/>
                </a:lnTo>
                <a:lnTo>
                  <a:pt x="186270" y="1329080"/>
                </a:lnTo>
                <a:lnTo>
                  <a:pt x="222503" y="1331976"/>
                </a:lnTo>
                <a:lnTo>
                  <a:pt x="1272539" y="1331976"/>
                </a:lnTo>
                <a:lnTo>
                  <a:pt x="1326184" y="1325549"/>
                </a:lnTo>
                <a:lnTo>
                  <a:pt x="1375041" y="1307249"/>
                </a:lnTo>
                <a:lnTo>
                  <a:pt x="1389989" y="1298778"/>
                </a:lnTo>
                <a:lnTo>
                  <a:pt x="1389989" y="33210"/>
                </a:lnTo>
                <a:lnTo>
                  <a:pt x="1343075" y="11290"/>
                </a:lnTo>
                <a:lnTo>
                  <a:pt x="1290866" y="736"/>
                </a:lnTo>
                <a:lnTo>
                  <a:pt x="1272539" y="0"/>
                </a:lnTo>
                <a:close/>
              </a:path>
            </a:pathLst>
          </a:custGeom>
          <a:solidFill>
            <a:srgbClr val="FFFFFF"/>
          </a:solidFill>
        </p:spPr>
        <p:txBody>
          <a:bodyPr wrap="square" lIns="0" tIns="0" rIns="0" bIns="0" rtlCol="0"/>
          <a:lstStyle/>
          <a:p>
            <a:endParaRPr/>
          </a:p>
        </p:txBody>
      </p:sp>
      <p:sp>
        <p:nvSpPr>
          <p:cNvPr id="27" name="object 36"/>
          <p:cNvSpPr/>
          <p:nvPr/>
        </p:nvSpPr>
        <p:spPr>
          <a:xfrm>
            <a:off x="5853377" y="3312007"/>
            <a:ext cx="0" cy="1246505"/>
          </a:xfrm>
          <a:custGeom>
            <a:avLst/>
            <a:gdLst/>
            <a:ahLst/>
            <a:cxnLst/>
            <a:rect l="l" t="t" r="r" b="b"/>
            <a:pathLst>
              <a:path h="1246504">
                <a:moveTo>
                  <a:pt x="0" y="0"/>
                </a:moveTo>
                <a:lnTo>
                  <a:pt x="0" y="1246428"/>
                </a:lnTo>
              </a:path>
            </a:pathLst>
          </a:custGeom>
          <a:ln w="27165">
            <a:solidFill>
              <a:srgbClr val="FFFFFF"/>
            </a:solidFill>
          </a:ln>
        </p:spPr>
        <p:txBody>
          <a:bodyPr wrap="square" lIns="0" tIns="0" rIns="0" bIns="0" rtlCol="0"/>
          <a:lstStyle/>
          <a:p>
            <a:endParaRPr/>
          </a:p>
        </p:txBody>
      </p:sp>
      <p:sp>
        <p:nvSpPr>
          <p:cNvPr id="28" name="object 37"/>
          <p:cNvSpPr/>
          <p:nvPr/>
        </p:nvSpPr>
        <p:spPr>
          <a:xfrm>
            <a:off x="5877906" y="3346704"/>
            <a:ext cx="53975" cy="1177290"/>
          </a:xfrm>
          <a:custGeom>
            <a:avLst/>
            <a:gdLst/>
            <a:ahLst/>
            <a:cxnLst/>
            <a:rect l="l" t="t" r="r" b="b"/>
            <a:pathLst>
              <a:path w="53975" h="1177289">
                <a:moveTo>
                  <a:pt x="0" y="0"/>
                </a:moveTo>
                <a:lnTo>
                  <a:pt x="0" y="1177036"/>
                </a:lnTo>
                <a:lnTo>
                  <a:pt x="28651" y="1134503"/>
                </a:lnTo>
                <a:lnTo>
                  <a:pt x="46939" y="1085659"/>
                </a:lnTo>
                <a:lnTo>
                  <a:pt x="53378" y="1032001"/>
                </a:lnTo>
                <a:lnTo>
                  <a:pt x="53378" y="145033"/>
                </a:lnTo>
                <a:lnTo>
                  <a:pt x="52641" y="126707"/>
                </a:lnTo>
                <a:lnTo>
                  <a:pt x="42087" y="74485"/>
                </a:lnTo>
                <a:lnTo>
                  <a:pt x="20180" y="27584"/>
                </a:lnTo>
                <a:lnTo>
                  <a:pt x="0" y="0"/>
                </a:lnTo>
                <a:close/>
              </a:path>
            </a:pathLst>
          </a:custGeom>
          <a:solidFill>
            <a:srgbClr val="FFFFFF"/>
          </a:solidFill>
        </p:spPr>
        <p:txBody>
          <a:bodyPr wrap="square" lIns="0" tIns="0" rIns="0" bIns="0" rtlCol="0"/>
          <a:lstStyle/>
          <a:p>
            <a:endParaRPr/>
          </a:p>
        </p:txBody>
      </p:sp>
      <p:sp>
        <p:nvSpPr>
          <p:cNvPr id="29" name="object 38"/>
          <p:cNvSpPr/>
          <p:nvPr/>
        </p:nvSpPr>
        <p:spPr>
          <a:xfrm>
            <a:off x="4422523" y="3267710"/>
            <a:ext cx="1522730" cy="1224280"/>
          </a:xfrm>
          <a:custGeom>
            <a:avLst/>
            <a:gdLst/>
            <a:ahLst/>
            <a:cxnLst/>
            <a:rect l="l" t="t" r="r" b="b"/>
            <a:pathLst>
              <a:path w="1522729" h="1224279">
                <a:moveTo>
                  <a:pt x="1399032" y="15240"/>
                </a:moveTo>
                <a:lnTo>
                  <a:pt x="1286256" y="15240"/>
                </a:lnTo>
                <a:lnTo>
                  <a:pt x="1296923" y="16764"/>
                </a:lnTo>
                <a:lnTo>
                  <a:pt x="1307592" y="16764"/>
                </a:lnTo>
                <a:lnTo>
                  <a:pt x="1368552" y="32004"/>
                </a:lnTo>
                <a:lnTo>
                  <a:pt x="1403604" y="51816"/>
                </a:lnTo>
                <a:lnTo>
                  <a:pt x="1434084" y="77724"/>
                </a:lnTo>
                <a:lnTo>
                  <a:pt x="1469136" y="124968"/>
                </a:lnTo>
                <a:lnTo>
                  <a:pt x="1485900" y="163068"/>
                </a:lnTo>
                <a:lnTo>
                  <a:pt x="1493520" y="202692"/>
                </a:lnTo>
                <a:lnTo>
                  <a:pt x="1493520" y="213360"/>
                </a:lnTo>
                <a:lnTo>
                  <a:pt x="1495044" y="224028"/>
                </a:lnTo>
                <a:lnTo>
                  <a:pt x="1495044" y="1223772"/>
                </a:lnTo>
                <a:lnTo>
                  <a:pt x="1504188" y="1202436"/>
                </a:lnTo>
                <a:lnTo>
                  <a:pt x="1511808" y="1181100"/>
                </a:lnTo>
                <a:lnTo>
                  <a:pt x="1517904" y="1158240"/>
                </a:lnTo>
                <a:lnTo>
                  <a:pt x="1522476" y="1123188"/>
                </a:lnTo>
                <a:lnTo>
                  <a:pt x="1522476" y="211836"/>
                </a:lnTo>
                <a:lnTo>
                  <a:pt x="1511808" y="152400"/>
                </a:lnTo>
                <a:lnTo>
                  <a:pt x="1493520" y="111252"/>
                </a:lnTo>
                <a:lnTo>
                  <a:pt x="1467612" y="73152"/>
                </a:lnTo>
                <a:lnTo>
                  <a:pt x="1435608" y="41148"/>
                </a:lnTo>
                <a:lnTo>
                  <a:pt x="1399032" y="15240"/>
                </a:lnTo>
                <a:close/>
              </a:path>
              <a:path w="1522729" h="1224279">
                <a:moveTo>
                  <a:pt x="1360627" y="0"/>
                </a:moveTo>
                <a:lnTo>
                  <a:pt x="160324" y="0"/>
                </a:lnTo>
                <a:lnTo>
                  <a:pt x="121919" y="16764"/>
                </a:lnTo>
                <a:lnTo>
                  <a:pt x="85343" y="42672"/>
                </a:lnTo>
                <a:lnTo>
                  <a:pt x="53339" y="74676"/>
                </a:lnTo>
                <a:lnTo>
                  <a:pt x="27431" y="111252"/>
                </a:lnTo>
                <a:lnTo>
                  <a:pt x="10667" y="153924"/>
                </a:lnTo>
                <a:lnTo>
                  <a:pt x="0" y="199644"/>
                </a:lnTo>
                <a:lnTo>
                  <a:pt x="0" y="1136904"/>
                </a:lnTo>
                <a:lnTo>
                  <a:pt x="4571" y="1159764"/>
                </a:lnTo>
                <a:lnTo>
                  <a:pt x="10667" y="1182624"/>
                </a:lnTo>
                <a:lnTo>
                  <a:pt x="18287" y="1203960"/>
                </a:lnTo>
                <a:lnTo>
                  <a:pt x="27431" y="1222248"/>
                </a:lnTo>
                <a:lnTo>
                  <a:pt x="27431" y="213360"/>
                </a:lnTo>
                <a:lnTo>
                  <a:pt x="32003" y="181356"/>
                </a:lnTo>
                <a:lnTo>
                  <a:pt x="44195" y="141732"/>
                </a:lnTo>
                <a:lnTo>
                  <a:pt x="64007" y="106680"/>
                </a:lnTo>
                <a:lnTo>
                  <a:pt x="88391" y="76200"/>
                </a:lnTo>
                <a:lnTo>
                  <a:pt x="137159" y="41148"/>
                </a:lnTo>
                <a:lnTo>
                  <a:pt x="173735" y="24384"/>
                </a:lnTo>
                <a:lnTo>
                  <a:pt x="214884" y="16764"/>
                </a:lnTo>
                <a:lnTo>
                  <a:pt x="225551" y="16764"/>
                </a:lnTo>
                <a:lnTo>
                  <a:pt x="236219" y="15240"/>
                </a:lnTo>
                <a:lnTo>
                  <a:pt x="1399032" y="15240"/>
                </a:lnTo>
                <a:lnTo>
                  <a:pt x="1360627" y="0"/>
                </a:lnTo>
                <a:close/>
              </a:path>
            </a:pathLst>
          </a:custGeom>
          <a:solidFill>
            <a:srgbClr val="00A0DE"/>
          </a:solidFill>
        </p:spPr>
        <p:txBody>
          <a:bodyPr wrap="square" lIns="0" tIns="0" rIns="0" bIns="0" rtlCol="0"/>
          <a:lstStyle/>
          <a:p>
            <a:endParaRPr/>
          </a:p>
        </p:txBody>
      </p:sp>
      <p:sp>
        <p:nvSpPr>
          <p:cNvPr id="30" name="object 39"/>
          <p:cNvSpPr/>
          <p:nvPr/>
        </p:nvSpPr>
        <p:spPr>
          <a:xfrm>
            <a:off x="4449956" y="4378706"/>
            <a:ext cx="1468120" cy="236220"/>
          </a:xfrm>
          <a:custGeom>
            <a:avLst/>
            <a:gdLst/>
            <a:ahLst/>
            <a:cxnLst/>
            <a:rect l="l" t="t" r="r" b="b"/>
            <a:pathLst>
              <a:path w="1468120" h="236220">
                <a:moveTo>
                  <a:pt x="0" y="10667"/>
                </a:moveTo>
                <a:lnTo>
                  <a:pt x="0" y="111251"/>
                </a:lnTo>
                <a:lnTo>
                  <a:pt x="25908" y="150875"/>
                </a:lnTo>
                <a:lnTo>
                  <a:pt x="57912" y="182879"/>
                </a:lnTo>
                <a:lnTo>
                  <a:pt x="96012" y="208787"/>
                </a:lnTo>
                <a:lnTo>
                  <a:pt x="138684" y="227075"/>
                </a:lnTo>
                <a:lnTo>
                  <a:pt x="184403" y="236219"/>
                </a:lnTo>
                <a:lnTo>
                  <a:pt x="1284732" y="236219"/>
                </a:lnTo>
                <a:lnTo>
                  <a:pt x="1330452" y="225551"/>
                </a:lnTo>
                <a:lnTo>
                  <a:pt x="1365744" y="208787"/>
                </a:lnTo>
                <a:lnTo>
                  <a:pt x="196596" y="208787"/>
                </a:lnTo>
                <a:lnTo>
                  <a:pt x="146303" y="199643"/>
                </a:lnTo>
                <a:lnTo>
                  <a:pt x="108203" y="182879"/>
                </a:lnTo>
                <a:lnTo>
                  <a:pt x="60959" y="147827"/>
                </a:lnTo>
                <a:lnTo>
                  <a:pt x="35052" y="115823"/>
                </a:lnTo>
                <a:lnTo>
                  <a:pt x="9143" y="62483"/>
                </a:lnTo>
                <a:lnTo>
                  <a:pt x="1524" y="21335"/>
                </a:lnTo>
                <a:lnTo>
                  <a:pt x="0" y="10667"/>
                </a:lnTo>
                <a:close/>
              </a:path>
              <a:path w="1468120" h="236220">
                <a:moveTo>
                  <a:pt x="1467612" y="0"/>
                </a:moveTo>
                <a:lnTo>
                  <a:pt x="1466088" y="12191"/>
                </a:lnTo>
                <a:lnTo>
                  <a:pt x="1466088" y="22859"/>
                </a:lnTo>
                <a:lnTo>
                  <a:pt x="1463040" y="42671"/>
                </a:lnTo>
                <a:lnTo>
                  <a:pt x="1450848" y="82295"/>
                </a:lnTo>
                <a:lnTo>
                  <a:pt x="1431036" y="117347"/>
                </a:lnTo>
                <a:lnTo>
                  <a:pt x="1391412" y="161543"/>
                </a:lnTo>
                <a:lnTo>
                  <a:pt x="1357884" y="182879"/>
                </a:lnTo>
                <a:lnTo>
                  <a:pt x="1319784" y="199643"/>
                </a:lnTo>
                <a:lnTo>
                  <a:pt x="1280160" y="207263"/>
                </a:lnTo>
                <a:lnTo>
                  <a:pt x="1269492" y="208787"/>
                </a:lnTo>
                <a:lnTo>
                  <a:pt x="1365744" y="208787"/>
                </a:lnTo>
                <a:lnTo>
                  <a:pt x="1391412" y="196595"/>
                </a:lnTo>
                <a:lnTo>
                  <a:pt x="1426464" y="167639"/>
                </a:lnTo>
                <a:lnTo>
                  <a:pt x="1455420" y="132587"/>
                </a:lnTo>
                <a:lnTo>
                  <a:pt x="1467612" y="112775"/>
                </a:lnTo>
                <a:lnTo>
                  <a:pt x="1467612" y="0"/>
                </a:lnTo>
                <a:close/>
              </a:path>
            </a:pathLst>
          </a:custGeom>
          <a:solidFill>
            <a:srgbClr val="00A0DE"/>
          </a:solidFill>
        </p:spPr>
        <p:txBody>
          <a:bodyPr wrap="square" lIns="0" tIns="0" rIns="0" bIns="0" rtlCol="0"/>
          <a:lstStyle/>
          <a:p>
            <a:endParaRPr/>
          </a:p>
        </p:txBody>
      </p:sp>
      <p:sp>
        <p:nvSpPr>
          <p:cNvPr id="31" name="object 40"/>
          <p:cNvSpPr txBox="1"/>
          <p:nvPr/>
        </p:nvSpPr>
        <p:spPr>
          <a:xfrm>
            <a:off x="4613539" y="3826889"/>
            <a:ext cx="1112520" cy="215900"/>
          </a:xfrm>
          <a:prstGeom prst="rect">
            <a:avLst/>
          </a:prstGeom>
        </p:spPr>
        <p:txBody>
          <a:bodyPr vert="horz" wrap="square" lIns="0" tIns="0" rIns="0" bIns="0" rtlCol="0">
            <a:spAutoFit/>
          </a:bodyPr>
          <a:lstStyle/>
          <a:p>
            <a:pPr marL="12700">
              <a:lnSpc>
                <a:spcPct val="100000"/>
              </a:lnSpc>
            </a:pPr>
            <a:r>
              <a:rPr sz="1500" b="1" spc="5" dirty="0">
                <a:solidFill>
                  <a:srgbClr val="002675"/>
                </a:solidFill>
                <a:latin typeface="Calibri"/>
                <a:cs typeface="Calibri"/>
              </a:rPr>
              <a:t>P</a:t>
            </a:r>
            <a:r>
              <a:rPr sz="1500" b="1" spc="-20" dirty="0">
                <a:solidFill>
                  <a:srgbClr val="002675"/>
                </a:solidFill>
                <a:latin typeface="Calibri"/>
                <a:cs typeface="Calibri"/>
              </a:rPr>
              <a:t>ia</a:t>
            </a:r>
            <a:r>
              <a:rPr sz="1500" b="1" spc="-25" dirty="0">
                <a:solidFill>
                  <a:srgbClr val="002675"/>
                </a:solidFill>
                <a:latin typeface="Calibri"/>
                <a:cs typeface="Calibri"/>
              </a:rPr>
              <a:t>n</a:t>
            </a:r>
            <a:r>
              <a:rPr sz="1500" b="1" spc="-10" dirty="0">
                <a:solidFill>
                  <a:srgbClr val="002675"/>
                </a:solidFill>
                <a:latin typeface="Calibri"/>
                <a:cs typeface="Calibri"/>
              </a:rPr>
              <a:t>o</a:t>
            </a:r>
            <a:r>
              <a:rPr sz="1500" b="1" spc="-70" dirty="0">
                <a:solidFill>
                  <a:srgbClr val="002675"/>
                </a:solidFill>
                <a:latin typeface="Calibri"/>
                <a:cs typeface="Calibri"/>
              </a:rPr>
              <a:t> </a:t>
            </a:r>
            <a:r>
              <a:rPr sz="1500" b="1" spc="-114" dirty="0">
                <a:solidFill>
                  <a:srgbClr val="002675"/>
                </a:solidFill>
                <a:latin typeface="Calibri"/>
                <a:cs typeface="Calibri"/>
              </a:rPr>
              <a:t>W</a:t>
            </a:r>
            <a:r>
              <a:rPr sz="1500" b="1" dirty="0">
                <a:solidFill>
                  <a:srgbClr val="002675"/>
                </a:solidFill>
                <a:latin typeface="Calibri"/>
                <a:cs typeface="Calibri"/>
              </a:rPr>
              <a:t>e</a:t>
            </a:r>
            <a:r>
              <a:rPr sz="1500" b="1" spc="-5" dirty="0">
                <a:solidFill>
                  <a:srgbClr val="002675"/>
                </a:solidFill>
                <a:latin typeface="Calibri"/>
                <a:cs typeface="Calibri"/>
              </a:rPr>
              <a:t>l</a:t>
            </a:r>
            <a:r>
              <a:rPr sz="1500" b="1" spc="-45" dirty="0">
                <a:solidFill>
                  <a:srgbClr val="002675"/>
                </a:solidFill>
                <a:latin typeface="Calibri"/>
                <a:cs typeface="Calibri"/>
              </a:rPr>
              <a:t>f</a:t>
            </a:r>
            <a:r>
              <a:rPr sz="1500" b="1" spc="-20" dirty="0">
                <a:solidFill>
                  <a:srgbClr val="002675"/>
                </a:solidFill>
                <a:latin typeface="Calibri"/>
                <a:cs typeface="Calibri"/>
              </a:rPr>
              <a:t>a</a:t>
            </a:r>
            <a:r>
              <a:rPr sz="1500" b="1" spc="-45" dirty="0">
                <a:solidFill>
                  <a:srgbClr val="002675"/>
                </a:solidFill>
                <a:latin typeface="Calibri"/>
                <a:cs typeface="Calibri"/>
              </a:rPr>
              <a:t>r</a:t>
            </a:r>
            <a:r>
              <a:rPr sz="1500" b="1" dirty="0">
                <a:solidFill>
                  <a:srgbClr val="002675"/>
                </a:solidFill>
                <a:latin typeface="Calibri"/>
                <a:cs typeface="Calibri"/>
              </a:rPr>
              <a:t>e</a:t>
            </a:r>
            <a:endParaRPr sz="1500">
              <a:latin typeface="Calibri"/>
              <a:cs typeface="Calibri"/>
            </a:endParaRPr>
          </a:p>
        </p:txBody>
      </p:sp>
      <p:sp>
        <p:nvSpPr>
          <p:cNvPr id="32" name="object 49"/>
          <p:cNvSpPr/>
          <p:nvPr/>
        </p:nvSpPr>
        <p:spPr>
          <a:xfrm>
            <a:off x="2222500" y="4410965"/>
            <a:ext cx="1752600" cy="1447800"/>
          </a:xfrm>
          <a:custGeom>
            <a:avLst/>
            <a:gdLst/>
            <a:ahLst/>
            <a:cxnLst/>
            <a:rect l="l" t="t" r="r" b="b"/>
            <a:pathLst>
              <a:path w="1752600" h="1447800">
                <a:moveTo>
                  <a:pt x="876300" y="0"/>
                </a:moveTo>
                <a:lnTo>
                  <a:pt x="804429" y="2399"/>
                </a:lnTo>
                <a:lnTo>
                  <a:pt x="734158" y="9474"/>
                </a:lnTo>
                <a:lnTo>
                  <a:pt x="665713" y="21038"/>
                </a:lnTo>
                <a:lnTo>
                  <a:pt x="599319" y="36905"/>
                </a:lnTo>
                <a:lnTo>
                  <a:pt x="535202" y="56888"/>
                </a:lnTo>
                <a:lnTo>
                  <a:pt x="473587" y="80800"/>
                </a:lnTo>
                <a:lnTo>
                  <a:pt x="414700" y="108457"/>
                </a:lnTo>
                <a:lnTo>
                  <a:pt x="358766" y="139671"/>
                </a:lnTo>
                <a:lnTo>
                  <a:pt x="306011" y="174256"/>
                </a:lnTo>
                <a:lnTo>
                  <a:pt x="256660" y="212026"/>
                </a:lnTo>
                <a:lnTo>
                  <a:pt x="210939" y="252794"/>
                </a:lnTo>
                <a:lnTo>
                  <a:pt x="169073" y="296375"/>
                </a:lnTo>
                <a:lnTo>
                  <a:pt x="131288" y="342581"/>
                </a:lnTo>
                <a:lnTo>
                  <a:pt x="97810" y="391227"/>
                </a:lnTo>
                <a:lnTo>
                  <a:pt x="68863" y="442126"/>
                </a:lnTo>
                <a:lnTo>
                  <a:pt x="44673" y="495092"/>
                </a:lnTo>
                <a:lnTo>
                  <a:pt x="25467" y="549939"/>
                </a:lnTo>
                <a:lnTo>
                  <a:pt x="11469" y="606480"/>
                </a:lnTo>
                <a:lnTo>
                  <a:pt x="2904" y="664529"/>
                </a:lnTo>
                <a:lnTo>
                  <a:pt x="0" y="723900"/>
                </a:lnTo>
                <a:lnTo>
                  <a:pt x="2904" y="783270"/>
                </a:lnTo>
                <a:lnTo>
                  <a:pt x="11469" y="841319"/>
                </a:lnTo>
                <a:lnTo>
                  <a:pt x="25467" y="897860"/>
                </a:lnTo>
                <a:lnTo>
                  <a:pt x="44673" y="952707"/>
                </a:lnTo>
                <a:lnTo>
                  <a:pt x="68863" y="1005673"/>
                </a:lnTo>
                <a:lnTo>
                  <a:pt x="97810" y="1056572"/>
                </a:lnTo>
                <a:lnTo>
                  <a:pt x="131288" y="1105218"/>
                </a:lnTo>
                <a:lnTo>
                  <a:pt x="169073" y="1151424"/>
                </a:lnTo>
                <a:lnTo>
                  <a:pt x="210939" y="1195005"/>
                </a:lnTo>
                <a:lnTo>
                  <a:pt x="256660" y="1235773"/>
                </a:lnTo>
                <a:lnTo>
                  <a:pt x="306011" y="1273543"/>
                </a:lnTo>
                <a:lnTo>
                  <a:pt x="358766" y="1308128"/>
                </a:lnTo>
                <a:lnTo>
                  <a:pt x="414700" y="1339342"/>
                </a:lnTo>
                <a:lnTo>
                  <a:pt x="473587" y="1366999"/>
                </a:lnTo>
                <a:lnTo>
                  <a:pt x="535202" y="1390911"/>
                </a:lnTo>
                <a:lnTo>
                  <a:pt x="599319" y="1410894"/>
                </a:lnTo>
                <a:lnTo>
                  <a:pt x="665713" y="1426761"/>
                </a:lnTo>
                <a:lnTo>
                  <a:pt x="734158" y="1438325"/>
                </a:lnTo>
                <a:lnTo>
                  <a:pt x="804429" y="1445400"/>
                </a:lnTo>
                <a:lnTo>
                  <a:pt x="876300" y="1447800"/>
                </a:lnTo>
                <a:lnTo>
                  <a:pt x="948170" y="1445400"/>
                </a:lnTo>
                <a:lnTo>
                  <a:pt x="1018441" y="1438325"/>
                </a:lnTo>
                <a:lnTo>
                  <a:pt x="1086886" y="1426761"/>
                </a:lnTo>
                <a:lnTo>
                  <a:pt x="1153280" y="1410894"/>
                </a:lnTo>
                <a:lnTo>
                  <a:pt x="1217397" y="1390911"/>
                </a:lnTo>
                <a:lnTo>
                  <a:pt x="1279012" y="1366999"/>
                </a:lnTo>
                <a:lnTo>
                  <a:pt x="1337899" y="1339342"/>
                </a:lnTo>
                <a:lnTo>
                  <a:pt x="1393833" y="1308128"/>
                </a:lnTo>
                <a:lnTo>
                  <a:pt x="1446588" y="1273543"/>
                </a:lnTo>
                <a:lnTo>
                  <a:pt x="1495939" y="1235773"/>
                </a:lnTo>
                <a:lnTo>
                  <a:pt x="1541660" y="1195005"/>
                </a:lnTo>
                <a:lnTo>
                  <a:pt x="1583526" y="1151424"/>
                </a:lnTo>
                <a:lnTo>
                  <a:pt x="1621311" y="1105218"/>
                </a:lnTo>
                <a:lnTo>
                  <a:pt x="1654789" y="1056572"/>
                </a:lnTo>
                <a:lnTo>
                  <a:pt x="1683736" y="1005673"/>
                </a:lnTo>
                <a:lnTo>
                  <a:pt x="1707926" y="952707"/>
                </a:lnTo>
                <a:lnTo>
                  <a:pt x="1727132" y="897860"/>
                </a:lnTo>
                <a:lnTo>
                  <a:pt x="1741130" y="841319"/>
                </a:lnTo>
                <a:lnTo>
                  <a:pt x="1749695" y="783270"/>
                </a:lnTo>
                <a:lnTo>
                  <a:pt x="1752600" y="723900"/>
                </a:lnTo>
                <a:lnTo>
                  <a:pt x="1749695" y="664529"/>
                </a:lnTo>
                <a:lnTo>
                  <a:pt x="1741130" y="606480"/>
                </a:lnTo>
                <a:lnTo>
                  <a:pt x="1727132" y="549939"/>
                </a:lnTo>
                <a:lnTo>
                  <a:pt x="1707926" y="495092"/>
                </a:lnTo>
                <a:lnTo>
                  <a:pt x="1683736" y="442126"/>
                </a:lnTo>
                <a:lnTo>
                  <a:pt x="1654789" y="391227"/>
                </a:lnTo>
                <a:lnTo>
                  <a:pt x="1621311" y="342581"/>
                </a:lnTo>
                <a:lnTo>
                  <a:pt x="1583526" y="296375"/>
                </a:lnTo>
                <a:lnTo>
                  <a:pt x="1541660" y="252794"/>
                </a:lnTo>
                <a:lnTo>
                  <a:pt x="1495939" y="212026"/>
                </a:lnTo>
                <a:lnTo>
                  <a:pt x="1446588" y="174256"/>
                </a:lnTo>
                <a:lnTo>
                  <a:pt x="1393833" y="139671"/>
                </a:lnTo>
                <a:lnTo>
                  <a:pt x="1337899" y="108457"/>
                </a:lnTo>
                <a:lnTo>
                  <a:pt x="1279012" y="80800"/>
                </a:lnTo>
                <a:lnTo>
                  <a:pt x="1217397" y="56888"/>
                </a:lnTo>
                <a:lnTo>
                  <a:pt x="1153280" y="36905"/>
                </a:lnTo>
                <a:lnTo>
                  <a:pt x="1086886" y="21038"/>
                </a:lnTo>
                <a:lnTo>
                  <a:pt x="1018441" y="9474"/>
                </a:lnTo>
                <a:lnTo>
                  <a:pt x="948170" y="2399"/>
                </a:lnTo>
                <a:lnTo>
                  <a:pt x="876300" y="0"/>
                </a:lnTo>
                <a:close/>
              </a:path>
            </a:pathLst>
          </a:custGeom>
          <a:solidFill>
            <a:srgbClr val="4F81BD"/>
          </a:solidFill>
        </p:spPr>
        <p:txBody>
          <a:bodyPr wrap="square" lIns="0" tIns="0" rIns="0" bIns="0" rtlCol="0"/>
          <a:lstStyle/>
          <a:p>
            <a:endParaRPr/>
          </a:p>
        </p:txBody>
      </p:sp>
      <p:sp>
        <p:nvSpPr>
          <p:cNvPr id="33" name="object 50"/>
          <p:cNvSpPr/>
          <p:nvPr/>
        </p:nvSpPr>
        <p:spPr>
          <a:xfrm>
            <a:off x="2222500" y="4410965"/>
            <a:ext cx="1752600" cy="1447800"/>
          </a:xfrm>
          <a:custGeom>
            <a:avLst/>
            <a:gdLst/>
            <a:ahLst/>
            <a:cxnLst/>
            <a:rect l="l" t="t" r="r" b="b"/>
            <a:pathLst>
              <a:path w="1752600" h="1447800">
                <a:moveTo>
                  <a:pt x="0" y="723900"/>
                </a:moveTo>
                <a:lnTo>
                  <a:pt x="2904" y="664529"/>
                </a:lnTo>
                <a:lnTo>
                  <a:pt x="11469" y="606480"/>
                </a:lnTo>
                <a:lnTo>
                  <a:pt x="25467" y="549939"/>
                </a:lnTo>
                <a:lnTo>
                  <a:pt x="44673" y="495092"/>
                </a:lnTo>
                <a:lnTo>
                  <a:pt x="68863" y="442126"/>
                </a:lnTo>
                <a:lnTo>
                  <a:pt x="97810" y="391227"/>
                </a:lnTo>
                <a:lnTo>
                  <a:pt x="131288" y="342581"/>
                </a:lnTo>
                <a:lnTo>
                  <a:pt x="169073" y="296375"/>
                </a:lnTo>
                <a:lnTo>
                  <a:pt x="210939" y="252794"/>
                </a:lnTo>
                <a:lnTo>
                  <a:pt x="256660" y="212026"/>
                </a:lnTo>
                <a:lnTo>
                  <a:pt x="306011" y="174256"/>
                </a:lnTo>
                <a:lnTo>
                  <a:pt x="358766" y="139671"/>
                </a:lnTo>
                <a:lnTo>
                  <a:pt x="414700" y="108457"/>
                </a:lnTo>
                <a:lnTo>
                  <a:pt x="473587" y="80800"/>
                </a:lnTo>
                <a:lnTo>
                  <a:pt x="535202" y="56888"/>
                </a:lnTo>
                <a:lnTo>
                  <a:pt x="599319" y="36905"/>
                </a:lnTo>
                <a:lnTo>
                  <a:pt x="665713" y="21038"/>
                </a:lnTo>
                <a:lnTo>
                  <a:pt x="734158" y="9474"/>
                </a:lnTo>
                <a:lnTo>
                  <a:pt x="804429" y="2399"/>
                </a:lnTo>
                <a:lnTo>
                  <a:pt x="876300" y="0"/>
                </a:lnTo>
                <a:lnTo>
                  <a:pt x="948170" y="2399"/>
                </a:lnTo>
                <a:lnTo>
                  <a:pt x="1018441" y="9474"/>
                </a:lnTo>
                <a:lnTo>
                  <a:pt x="1086886" y="21038"/>
                </a:lnTo>
                <a:lnTo>
                  <a:pt x="1153280" y="36905"/>
                </a:lnTo>
                <a:lnTo>
                  <a:pt x="1217397" y="56888"/>
                </a:lnTo>
                <a:lnTo>
                  <a:pt x="1279012" y="80800"/>
                </a:lnTo>
                <a:lnTo>
                  <a:pt x="1337899" y="108457"/>
                </a:lnTo>
                <a:lnTo>
                  <a:pt x="1393833" y="139671"/>
                </a:lnTo>
                <a:lnTo>
                  <a:pt x="1446588" y="174256"/>
                </a:lnTo>
                <a:lnTo>
                  <a:pt x="1495939" y="212026"/>
                </a:lnTo>
                <a:lnTo>
                  <a:pt x="1541660" y="252794"/>
                </a:lnTo>
                <a:lnTo>
                  <a:pt x="1583526" y="296375"/>
                </a:lnTo>
                <a:lnTo>
                  <a:pt x="1621311" y="342581"/>
                </a:lnTo>
                <a:lnTo>
                  <a:pt x="1654789" y="391227"/>
                </a:lnTo>
                <a:lnTo>
                  <a:pt x="1683736" y="442126"/>
                </a:lnTo>
                <a:lnTo>
                  <a:pt x="1707926" y="495092"/>
                </a:lnTo>
                <a:lnTo>
                  <a:pt x="1727132" y="549939"/>
                </a:lnTo>
                <a:lnTo>
                  <a:pt x="1741130" y="606480"/>
                </a:lnTo>
                <a:lnTo>
                  <a:pt x="1749695" y="664529"/>
                </a:lnTo>
                <a:lnTo>
                  <a:pt x="1752600" y="723900"/>
                </a:lnTo>
                <a:lnTo>
                  <a:pt x="1749695" y="783270"/>
                </a:lnTo>
                <a:lnTo>
                  <a:pt x="1741130" y="841319"/>
                </a:lnTo>
                <a:lnTo>
                  <a:pt x="1727132" y="897860"/>
                </a:lnTo>
                <a:lnTo>
                  <a:pt x="1707926" y="952707"/>
                </a:lnTo>
                <a:lnTo>
                  <a:pt x="1683736" y="1005673"/>
                </a:lnTo>
                <a:lnTo>
                  <a:pt x="1654789" y="1056572"/>
                </a:lnTo>
                <a:lnTo>
                  <a:pt x="1621311" y="1105218"/>
                </a:lnTo>
                <a:lnTo>
                  <a:pt x="1583526" y="1151424"/>
                </a:lnTo>
                <a:lnTo>
                  <a:pt x="1541660" y="1195005"/>
                </a:lnTo>
                <a:lnTo>
                  <a:pt x="1495939" y="1235773"/>
                </a:lnTo>
                <a:lnTo>
                  <a:pt x="1446588" y="1273543"/>
                </a:lnTo>
                <a:lnTo>
                  <a:pt x="1393833" y="1308128"/>
                </a:lnTo>
                <a:lnTo>
                  <a:pt x="1337899" y="1339342"/>
                </a:lnTo>
                <a:lnTo>
                  <a:pt x="1279012" y="1366999"/>
                </a:lnTo>
                <a:lnTo>
                  <a:pt x="1217397" y="1390911"/>
                </a:lnTo>
                <a:lnTo>
                  <a:pt x="1153280" y="1410894"/>
                </a:lnTo>
                <a:lnTo>
                  <a:pt x="1086886" y="1426761"/>
                </a:lnTo>
                <a:lnTo>
                  <a:pt x="1018441" y="1438325"/>
                </a:lnTo>
                <a:lnTo>
                  <a:pt x="948170" y="1445400"/>
                </a:lnTo>
                <a:lnTo>
                  <a:pt x="876300" y="1447800"/>
                </a:lnTo>
                <a:lnTo>
                  <a:pt x="804429" y="1445400"/>
                </a:lnTo>
                <a:lnTo>
                  <a:pt x="734158" y="1438325"/>
                </a:lnTo>
                <a:lnTo>
                  <a:pt x="665713" y="1426761"/>
                </a:lnTo>
                <a:lnTo>
                  <a:pt x="599319" y="1410894"/>
                </a:lnTo>
                <a:lnTo>
                  <a:pt x="535202" y="1390911"/>
                </a:lnTo>
                <a:lnTo>
                  <a:pt x="473587" y="1366999"/>
                </a:lnTo>
                <a:lnTo>
                  <a:pt x="414700" y="1339342"/>
                </a:lnTo>
                <a:lnTo>
                  <a:pt x="358766" y="1308128"/>
                </a:lnTo>
                <a:lnTo>
                  <a:pt x="306011" y="1273543"/>
                </a:lnTo>
                <a:lnTo>
                  <a:pt x="256660" y="1235773"/>
                </a:lnTo>
                <a:lnTo>
                  <a:pt x="210939" y="1195005"/>
                </a:lnTo>
                <a:lnTo>
                  <a:pt x="169073" y="1151424"/>
                </a:lnTo>
                <a:lnTo>
                  <a:pt x="131288" y="1105218"/>
                </a:lnTo>
                <a:lnTo>
                  <a:pt x="97810" y="1056572"/>
                </a:lnTo>
                <a:lnTo>
                  <a:pt x="68863" y="1005673"/>
                </a:lnTo>
                <a:lnTo>
                  <a:pt x="44673" y="952707"/>
                </a:lnTo>
                <a:lnTo>
                  <a:pt x="25467" y="897860"/>
                </a:lnTo>
                <a:lnTo>
                  <a:pt x="11469" y="841319"/>
                </a:lnTo>
                <a:lnTo>
                  <a:pt x="2904" y="783270"/>
                </a:lnTo>
                <a:lnTo>
                  <a:pt x="0" y="723900"/>
                </a:lnTo>
                <a:close/>
              </a:path>
            </a:pathLst>
          </a:custGeom>
          <a:ln w="25400">
            <a:solidFill>
              <a:srgbClr val="385D8A"/>
            </a:solidFill>
          </a:ln>
        </p:spPr>
        <p:txBody>
          <a:bodyPr wrap="square" lIns="0" tIns="0" rIns="0" bIns="0" rtlCol="0"/>
          <a:lstStyle/>
          <a:p>
            <a:endParaRPr/>
          </a:p>
        </p:txBody>
      </p:sp>
      <p:sp>
        <p:nvSpPr>
          <p:cNvPr id="34" name="object 51"/>
          <p:cNvSpPr txBox="1"/>
          <p:nvPr/>
        </p:nvSpPr>
        <p:spPr>
          <a:xfrm>
            <a:off x="2587085" y="4881373"/>
            <a:ext cx="1031240" cy="525780"/>
          </a:xfrm>
          <a:prstGeom prst="rect">
            <a:avLst/>
          </a:prstGeom>
        </p:spPr>
        <p:txBody>
          <a:bodyPr vert="horz" wrap="square" lIns="0" tIns="0" rIns="0" bIns="0" rtlCol="0">
            <a:spAutoFit/>
          </a:bodyPr>
          <a:lstStyle/>
          <a:p>
            <a:pPr marL="12065" marR="5080" algn="ctr">
              <a:lnSpc>
                <a:spcPts val="1370"/>
              </a:lnSpc>
            </a:pPr>
            <a:r>
              <a:rPr sz="1200" b="1" spc="-25" dirty="0">
                <a:solidFill>
                  <a:srgbClr val="FFFFFF"/>
                </a:solidFill>
                <a:latin typeface="Calibri"/>
                <a:cs typeface="Calibri"/>
              </a:rPr>
              <a:t>C</a:t>
            </a:r>
            <a:r>
              <a:rPr sz="1200" b="1" spc="-30" dirty="0">
                <a:solidFill>
                  <a:srgbClr val="FFFFFF"/>
                </a:solidFill>
                <a:latin typeface="Calibri"/>
                <a:cs typeface="Calibri"/>
              </a:rPr>
              <a:t>a</a:t>
            </a:r>
            <a:r>
              <a:rPr sz="1200" b="1" spc="-20" dirty="0">
                <a:solidFill>
                  <a:srgbClr val="FFFFFF"/>
                </a:solidFill>
                <a:latin typeface="Calibri"/>
                <a:cs typeface="Calibri"/>
              </a:rPr>
              <a:t>ss</a:t>
            </a:r>
            <a:r>
              <a:rPr sz="1200" b="1" dirty="0">
                <a:solidFill>
                  <a:srgbClr val="FFFFFF"/>
                </a:solidFill>
                <a:latin typeface="Calibri"/>
                <a:cs typeface="Calibri"/>
              </a:rPr>
              <a:t>e</a:t>
            </a:r>
            <a:r>
              <a:rPr sz="1200" b="1" spc="-85" dirty="0">
                <a:solidFill>
                  <a:srgbClr val="FFFFFF"/>
                </a:solidFill>
                <a:latin typeface="Calibri"/>
                <a:cs typeface="Calibri"/>
              </a:rPr>
              <a:t> </a:t>
            </a:r>
            <a:r>
              <a:rPr sz="1200" b="1" spc="-20" dirty="0">
                <a:solidFill>
                  <a:srgbClr val="FFFFFF"/>
                </a:solidFill>
                <a:latin typeface="Calibri"/>
                <a:cs typeface="Calibri"/>
              </a:rPr>
              <a:t>s</a:t>
            </a:r>
            <a:r>
              <a:rPr sz="1200" b="1" spc="-30" dirty="0">
                <a:solidFill>
                  <a:srgbClr val="FFFFFF"/>
                </a:solidFill>
                <a:latin typeface="Calibri"/>
                <a:cs typeface="Calibri"/>
              </a:rPr>
              <a:t>a</a:t>
            </a:r>
            <a:r>
              <a:rPr sz="1200" b="1" spc="-20" dirty="0">
                <a:solidFill>
                  <a:srgbClr val="FFFFFF"/>
                </a:solidFill>
                <a:latin typeface="Calibri"/>
                <a:cs typeface="Calibri"/>
              </a:rPr>
              <a:t>n</a:t>
            </a:r>
            <a:r>
              <a:rPr sz="1200" b="1" dirty="0">
                <a:solidFill>
                  <a:srgbClr val="FFFFFF"/>
                </a:solidFill>
                <a:latin typeface="Calibri"/>
                <a:cs typeface="Calibri"/>
              </a:rPr>
              <a:t>i</a:t>
            </a:r>
            <a:r>
              <a:rPr sz="1200" b="1" spc="-40" dirty="0">
                <a:solidFill>
                  <a:srgbClr val="FFFFFF"/>
                </a:solidFill>
                <a:latin typeface="Calibri"/>
                <a:cs typeface="Calibri"/>
              </a:rPr>
              <a:t>t</a:t>
            </a:r>
            <a:r>
              <a:rPr sz="1200" b="1" spc="-20" dirty="0">
                <a:solidFill>
                  <a:srgbClr val="FFFFFF"/>
                </a:solidFill>
                <a:latin typeface="Calibri"/>
                <a:cs typeface="Calibri"/>
              </a:rPr>
              <a:t>a</a:t>
            </a:r>
            <a:r>
              <a:rPr sz="1200" b="1" spc="-10" dirty="0">
                <a:solidFill>
                  <a:srgbClr val="FFFFFF"/>
                </a:solidFill>
                <a:latin typeface="Calibri"/>
                <a:cs typeface="Calibri"/>
              </a:rPr>
              <a:t>r</a:t>
            </a:r>
            <a:r>
              <a:rPr sz="1200" b="1" dirty="0">
                <a:solidFill>
                  <a:srgbClr val="FFFFFF"/>
                </a:solidFill>
                <a:latin typeface="Calibri"/>
                <a:cs typeface="Calibri"/>
              </a:rPr>
              <a:t>ie</a:t>
            </a:r>
            <a:r>
              <a:rPr sz="1200" b="1" spc="-60" dirty="0">
                <a:solidFill>
                  <a:srgbClr val="FFFFFF"/>
                </a:solidFill>
                <a:latin typeface="Calibri"/>
                <a:cs typeface="Calibri"/>
              </a:rPr>
              <a:t> </a:t>
            </a:r>
            <a:r>
              <a:rPr sz="1200" b="1" spc="-10" dirty="0">
                <a:solidFill>
                  <a:srgbClr val="FFFFFF"/>
                </a:solidFill>
                <a:latin typeface="Calibri"/>
                <a:cs typeface="Calibri"/>
              </a:rPr>
              <a:t>/</a:t>
            </a:r>
            <a:r>
              <a:rPr sz="1200" b="1" spc="-5" dirty="0">
                <a:solidFill>
                  <a:srgbClr val="FFFFFF"/>
                </a:solidFill>
                <a:latin typeface="Calibri"/>
                <a:cs typeface="Calibri"/>
              </a:rPr>
              <a:t> </a:t>
            </a:r>
            <a:r>
              <a:rPr sz="1200" b="1" spc="-30" dirty="0">
                <a:solidFill>
                  <a:srgbClr val="FFFFFF"/>
                </a:solidFill>
                <a:latin typeface="Calibri"/>
                <a:cs typeface="Calibri"/>
              </a:rPr>
              <a:t>P</a:t>
            </a:r>
            <a:r>
              <a:rPr sz="1200" b="1" spc="-45" dirty="0">
                <a:solidFill>
                  <a:srgbClr val="FFFFFF"/>
                </a:solidFill>
                <a:latin typeface="Calibri"/>
                <a:cs typeface="Calibri"/>
              </a:rPr>
              <a:t>re</a:t>
            </a:r>
            <a:r>
              <a:rPr sz="1200" b="1" spc="-20" dirty="0">
                <a:solidFill>
                  <a:srgbClr val="FFFFFF"/>
                </a:solidFill>
                <a:latin typeface="Calibri"/>
                <a:cs typeface="Calibri"/>
              </a:rPr>
              <a:t>v</a:t>
            </a:r>
            <a:r>
              <a:rPr sz="1200" b="1" dirty="0">
                <a:solidFill>
                  <a:srgbClr val="FFFFFF"/>
                </a:solidFill>
                <a:latin typeface="Calibri"/>
                <a:cs typeface="Calibri"/>
              </a:rPr>
              <a:t>i</a:t>
            </a:r>
            <a:r>
              <a:rPr sz="1200" b="1" spc="-20" dirty="0">
                <a:solidFill>
                  <a:srgbClr val="FFFFFF"/>
                </a:solidFill>
                <a:latin typeface="Calibri"/>
                <a:cs typeface="Calibri"/>
              </a:rPr>
              <a:t>den</a:t>
            </a:r>
            <a:r>
              <a:rPr sz="1200" b="1" spc="-35" dirty="0">
                <a:solidFill>
                  <a:srgbClr val="FFFFFF"/>
                </a:solidFill>
                <a:latin typeface="Calibri"/>
                <a:cs typeface="Calibri"/>
              </a:rPr>
              <a:t>z</a:t>
            </a:r>
            <a:r>
              <a:rPr sz="1200" b="1" spc="-10" dirty="0">
                <a:solidFill>
                  <a:srgbClr val="FFFFFF"/>
                </a:solidFill>
                <a:latin typeface="Calibri"/>
                <a:cs typeface="Calibri"/>
              </a:rPr>
              <a:t>a</a:t>
            </a:r>
            <a:r>
              <a:rPr sz="1200" b="1" spc="-5" dirty="0">
                <a:solidFill>
                  <a:srgbClr val="FFFFFF"/>
                </a:solidFill>
                <a:latin typeface="Calibri"/>
                <a:cs typeface="Calibri"/>
              </a:rPr>
              <a:t> </a:t>
            </a:r>
            <a:r>
              <a:rPr sz="1200" b="1" spc="-25" dirty="0">
                <a:solidFill>
                  <a:srgbClr val="FFFFFF"/>
                </a:solidFill>
                <a:latin typeface="Calibri"/>
                <a:cs typeface="Calibri"/>
              </a:rPr>
              <a:t>c</a:t>
            </a:r>
            <a:r>
              <a:rPr sz="1200" b="1" spc="-20" dirty="0">
                <a:solidFill>
                  <a:srgbClr val="FFFFFF"/>
                </a:solidFill>
                <a:latin typeface="Calibri"/>
                <a:cs typeface="Calibri"/>
              </a:rPr>
              <a:t>om</a:t>
            </a:r>
            <a:r>
              <a:rPr sz="1200" b="1" spc="-10" dirty="0">
                <a:solidFill>
                  <a:srgbClr val="FFFFFF"/>
                </a:solidFill>
                <a:latin typeface="Calibri"/>
                <a:cs typeface="Calibri"/>
              </a:rPr>
              <a:t>p</a:t>
            </a:r>
            <a:r>
              <a:rPr sz="1200" b="1" dirty="0">
                <a:solidFill>
                  <a:srgbClr val="FFFFFF"/>
                </a:solidFill>
                <a:latin typeface="Calibri"/>
                <a:cs typeface="Calibri"/>
              </a:rPr>
              <a:t>l</a:t>
            </a:r>
            <a:r>
              <a:rPr sz="1200" b="1" spc="-20" dirty="0">
                <a:solidFill>
                  <a:srgbClr val="FFFFFF"/>
                </a:solidFill>
                <a:latin typeface="Calibri"/>
                <a:cs typeface="Calibri"/>
              </a:rPr>
              <a:t>eme</a:t>
            </a:r>
            <a:r>
              <a:rPr sz="1200" b="1" spc="-30" dirty="0">
                <a:solidFill>
                  <a:srgbClr val="FFFFFF"/>
                </a:solidFill>
                <a:latin typeface="Calibri"/>
                <a:cs typeface="Calibri"/>
              </a:rPr>
              <a:t>nta</a:t>
            </a:r>
            <a:r>
              <a:rPr sz="1200" b="1" spc="-35" dirty="0">
                <a:solidFill>
                  <a:srgbClr val="FFFFFF"/>
                </a:solidFill>
                <a:latin typeface="Calibri"/>
                <a:cs typeface="Calibri"/>
              </a:rPr>
              <a:t>r</a:t>
            </a:r>
            <a:r>
              <a:rPr sz="1200" b="1" dirty="0">
                <a:solidFill>
                  <a:srgbClr val="FFFFFF"/>
                </a:solidFill>
                <a:latin typeface="Calibri"/>
                <a:cs typeface="Calibri"/>
              </a:rPr>
              <a:t>e</a:t>
            </a:r>
            <a:endParaRPr sz="1200">
              <a:latin typeface="Calibri"/>
              <a:cs typeface="Calibri"/>
            </a:endParaRPr>
          </a:p>
        </p:txBody>
      </p:sp>
      <p:sp>
        <p:nvSpPr>
          <p:cNvPr id="35" name="object 52"/>
          <p:cNvSpPr/>
          <p:nvPr/>
        </p:nvSpPr>
        <p:spPr>
          <a:xfrm>
            <a:off x="4367784" y="1339850"/>
            <a:ext cx="1639810" cy="1490471"/>
          </a:xfrm>
          <a:prstGeom prst="rect">
            <a:avLst/>
          </a:prstGeom>
          <a:blipFill>
            <a:blip r:embed="rId2" cstate="print"/>
            <a:stretch>
              <a:fillRect/>
            </a:stretch>
          </a:blipFill>
        </p:spPr>
        <p:txBody>
          <a:bodyPr wrap="square" lIns="0" tIns="0" rIns="0" bIns="0" rtlCol="0"/>
          <a:lstStyle/>
          <a:p>
            <a:endParaRPr/>
          </a:p>
        </p:txBody>
      </p:sp>
      <p:sp>
        <p:nvSpPr>
          <p:cNvPr id="36" name="object 53"/>
          <p:cNvSpPr txBox="1"/>
          <p:nvPr/>
        </p:nvSpPr>
        <p:spPr>
          <a:xfrm>
            <a:off x="4926699" y="1920240"/>
            <a:ext cx="530225" cy="351790"/>
          </a:xfrm>
          <a:prstGeom prst="rect">
            <a:avLst/>
          </a:prstGeom>
        </p:spPr>
        <p:txBody>
          <a:bodyPr vert="horz" wrap="square" lIns="0" tIns="0" rIns="0" bIns="0" rtlCol="0">
            <a:spAutoFit/>
          </a:bodyPr>
          <a:lstStyle/>
          <a:p>
            <a:pPr marL="12700" marR="5080" indent="15240">
              <a:lnSpc>
                <a:spcPts val="1370"/>
              </a:lnSpc>
            </a:pPr>
            <a:r>
              <a:rPr sz="1200" b="1" spc="-25" dirty="0">
                <a:latin typeface="Calibri"/>
                <a:cs typeface="Calibri"/>
              </a:rPr>
              <a:t>F</a:t>
            </a:r>
            <a:r>
              <a:rPr sz="1200" b="1" spc="-10" dirty="0">
                <a:latin typeface="Calibri"/>
                <a:cs typeface="Calibri"/>
              </a:rPr>
              <a:t>l</a:t>
            </a:r>
            <a:r>
              <a:rPr sz="1200" b="1" spc="-45" dirty="0">
                <a:latin typeface="Calibri"/>
                <a:cs typeface="Calibri"/>
              </a:rPr>
              <a:t>e</a:t>
            </a:r>
            <a:r>
              <a:rPr sz="1200" b="1" spc="-15" dirty="0">
                <a:latin typeface="Calibri"/>
                <a:cs typeface="Calibri"/>
              </a:rPr>
              <a:t>xib</a:t>
            </a:r>
            <a:r>
              <a:rPr sz="1200" b="1" spc="-10" dirty="0">
                <a:latin typeface="Calibri"/>
                <a:cs typeface="Calibri"/>
              </a:rPr>
              <a:t>le b</a:t>
            </a:r>
            <a:r>
              <a:rPr sz="1200" b="1" spc="-20" dirty="0">
                <a:latin typeface="Calibri"/>
                <a:cs typeface="Calibri"/>
              </a:rPr>
              <a:t>e</a:t>
            </a:r>
            <a:r>
              <a:rPr sz="1200" b="1" spc="-10" dirty="0">
                <a:latin typeface="Calibri"/>
                <a:cs typeface="Calibri"/>
              </a:rPr>
              <a:t>n</a:t>
            </a:r>
            <a:r>
              <a:rPr sz="1200" b="1" spc="-30" dirty="0">
                <a:latin typeface="Calibri"/>
                <a:cs typeface="Calibri"/>
              </a:rPr>
              <a:t>e</a:t>
            </a:r>
            <a:r>
              <a:rPr sz="1200" b="1" spc="-10" dirty="0">
                <a:latin typeface="Calibri"/>
                <a:cs typeface="Calibri"/>
              </a:rPr>
              <a:t>f</a:t>
            </a:r>
            <a:r>
              <a:rPr sz="1200" b="1" spc="-15" dirty="0">
                <a:latin typeface="Calibri"/>
                <a:cs typeface="Calibri"/>
              </a:rPr>
              <a:t>its</a:t>
            </a:r>
            <a:endParaRPr sz="1200">
              <a:latin typeface="Calibri"/>
              <a:cs typeface="Calibri"/>
            </a:endParaRPr>
          </a:p>
        </p:txBody>
      </p:sp>
      <p:sp>
        <p:nvSpPr>
          <p:cNvPr id="37" name="object 54"/>
          <p:cNvSpPr/>
          <p:nvPr/>
        </p:nvSpPr>
        <p:spPr>
          <a:xfrm>
            <a:off x="4201667" y="4942586"/>
            <a:ext cx="1941575" cy="1757171"/>
          </a:xfrm>
          <a:prstGeom prst="rect">
            <a:avLst/>
          </a:prstGeom>
          <a:blipFill>
            <a:blip r:embed="rId3" cstate="print"/>
            <a:stretch>
              <a:fillRect/>
            </a:stretch>
          </a:blipFill>
        </p:spPr>
        <p:txBody>
          <a:bodyPr wrap="square" lIns="0" tIns="0" rIns="0" bIns="0" rtlCol="0"/>
          <a:lstStyle/>
          <a:p>
            <a:endParaRPr/>
          </a:p>
        </p:txBody>
      </p:sp>
      <p:sp>
        <p:nvSpPr>
          <p:cNvPr id="38" name="object 55"/>
          <p:cNvSpPr/>
          <p:nvPr/>
        </p:nvSpPr>
        <p:spPr>
          <a:xfrm>
            <a:off x="4356100" y="5096765"/>
            <a:ext cx="1632585" cy="1447800"/>
          </a:xfrm>
          <a:custGeom>
            <a:avLst/>
            <a:gdLst/>
            <a:ahLst/>
            <a:cxnLst/>
            <a:rect l="l" t="t" r="r" b="b"/>
            <a:pathLst>
              <a:path w="1632585" h="1447800">
                <a:moveTo>
                  <a:pt x="816241" y="0"/>
                </a:moveTo>
                <a:lnTo>
                  <a:pt x="749297" y="2399"/>
                </a:lnTo>
                <a:lnTo>
                  <a:pt x="683842" y="9474"/>
                </a:lnTo>
                <a:lnTo>
                  <a:pt x="620088" y="21038"/>
                </a:lnTo>
                <a:lnTo>
                  <a:pt x="558245" y="36905"/>
                </a:lnTo>
                <a:lnTo>
                  <a:pt x="498523" y="56888"/>
                </a:lnTo>
                <a:lnTo>
                  <a:pt x="441131" y="80800"/>
                </a:lnTo>
                <a:lnTo>
                  <a:pt x="386279" y="108457"/>
                </a:lnTo>
                <a:lnTo>
                  <a:pt x="334179" y="139671"/>
                </a:lnTo>
                <a:lnTo>
                  <a:pt x="285039" y="174256"/>
                </a:lnTo>
                <a:lnTo>
                  <a:pt x="239071" y="212026"/>
                </a:lnTo>
                <a:lnTo>
                  <a:pt x="196483" y="252794"/>
                </a:lnTo>
                <a:lnTo>
                  <a:pt x="157486" y="296375"/>
                </a:lnTo>
                <a:lnTo>
                  <a:pt x="122291" y="342581"/>
                </a:lnTo>
                <a:lnTo>
                  <a:pt x="91107" y="391227"/>
                </a:lnTo>
                <a:lnTo>
                  <a:pt x="64144" y="442126"/>
                </a:lnTo>
                <a:lnTo>
                  <a:pt x="41612" y="495092"/>
                </a:lnTo>
                <a:lnTo>
                  <a:pt x="23722" y="549939"/>
                </a:lnTo>
                <a:lnTo>
                  <a:pt x="10683" y="606480"/>
                </a:lnTo>
                <a:lnTo>
                  <a:pt x="2705" y="664529"/>
                </a:lnTo>
                <a:lnTo>
                  <a:pt x="0" y="723900"/>
                </a:lnTo>
                <a:lnTo>
                  <a:pt x="2705" y="783270"/>
                </a:lnTo>
                <a:lnTo>
                  <a:pt x="10683" y="841319"/>
                </a:lnTo>
                <a:lnTo>
                  <a:pt x="23722" y="897860"/>
                </a:lnTo>
                <a:lnTo>
                  <a:pt x="41612" y="952707"/>
                </a:lnTo>
                <a:lnTo>
                  <a:pt x="64144" y="1005673"/>
                </a:lnTo>
                <a:lnTo>
                  <a:pt x="91107" y="1056572"/>
                </a:lnTo>
                <a:lnTo>
                  <a:pt x="122291" y="1105218"/>
                </a:lnTo>
                <a:lnTo>
                  <a:pt x="157486" y="1151424"/>
                </a:lnTo>
                <a:lnTo>
                  <a:pt x="196483" y="1195005"/>
                </a:lnTo>
                <a:lnTo>
                  <a:pt x="239071" y="1235773"/>
                </a:lnTo>
                <a:lnTo>
                  <a:pt x="285039" y="1273543"/>
                </a:lnTo>
                <a:lnTo>
                  <a:pt x="334179" y="1308128"/>
                </a:lnTo>
                <a:lnTo>
                  <a:pt x="386279" y="1339342"/>
                </a:lnTo>
                <a:lnTo>
                  <a:pt x="441131" y="1366999"/>
                </a:lnTo>
                <a:lnTo>
                  <a:pt x="498523" y="1390911"/>
                </a:lnTo>
                <a:lnTo>
                  <a:pt x="558245" y="1410894"/>
                </a:lnTo>
                <a:lnTo>
                  <a:pt x="620088" y="1426761"/>
                </a:lnTo>
                <a:lnTo>
                  <a:pt x="683842" y="1438325"/>
                </a:lnTo>
                <a:lnTo>
                  <a:pt x="749297" y="1445400"/>
                </a:lnTo>
                <a:lnTo>
                  <a:pt x="816241" y="1447800"/>
                </a:lnTo>
                <a:lnTo>
                  <a:pt x="883184" y="1445400"/>
                </a:lnTo>
                <a:lnTo>
                  <a:pt x="948637" y="1438325"/>
                </a:lnTo>
                <a:lnTo>
                  <a:pt x="1012389" y="1426761"/>
                </a:lnTo>
                <a:lnTo>
                  <a:pt x="1074231" y="1410894"/>
                </a:lnTo>
                <a:lnTo>
                  <a:pt x="1133953" y="1390911"/>
                </a:lnTo>
                <a:lnTo>
                  <a:pt x="1191344" y="1366999"/>
                </a:lnTo>
                <a:lnTo>
                  <a:pt x="1246194" y="1339342"/>
                </a:lnTo>
                <a:lnTo>
                  <a:pt x="1298294" y="1308128"/>
                </a:lnTo>
                <a:lnTo>
                  <a:pt x="1347433" y="1273543"/>
                </a:lnTo>
                <a:lnTo>
                  <a:pt x="1393401" y="1235773"/>
                </a:lnTo>
                <a:lnTo>
                  <a:pt x="1435988" y="1195005"/>
                </a:lnTo>
                <a:lnTo>
                  <a:pt x="1474984" y="1151424"/>
                </a:lnTo>
                <a:lnTo>
                  <a:pt x="1510179" y="1105218"/>
                </a:lnTo>
                <a:lnTo>
                  <a:pt x="1541363" y="1056572"/>
                </a:lnTo>
                <a:lnTo>
                  <a:pt x="1568326" y="1005673"/>
                </a:lnTo>
                <a:lnTo>
                  <a:pt x="1590858" y="952707"/>
                </a:lnTo>
                <a:lnTo>
                  <a:pt x="1608748" y="897860"/>
                </a:lnTo>
                <a:lnTo>
                  <a:pt x="1621787" y="841319"/>
                </a:lnTo>
                <a:lnTo>
                  <a:pt x="1629764" y="783270"/>
                </a:lnTo>
                <a:lnTo>
                  <a:pt x="1632470" y="723900"/>
                </a:lnTo>
                <a:lnTo>
                  <a:pt x="1629764" y="664529"/>
                </a:lnTo>
                <a:lnTo>
                  <a:pt x="1621787" y="606480"/>
                </a:lnTo>
                <a:lnTo>
                  <a:pt x="1608748" y="549939"/>
                </a:lnTo>
                <a:lnTo>
                  <a:pt x="1590858" y="495092"/>
                </a:lnTo>
                <a:lnTo>
                  <a:pt x="1568326" y="442126"/>
                </a:lnTo>
                <a:lnTo>
                  <a:pt x="1541363" y="391227"/>
                </a:lnTo>
                <a:lnTo>
                  <a:pt x="1510179" y="342581"/>
                </a:lnTo>
                <a:lnTo>
                  <a:pt x="1474984" y="296375"/>
                </a:lnTo>
                <a:lnTo>
                  <a:pt x="1435988" y="252794"/>
                </a:lnTo>
                <a:lnTo>
                  <a:pt x="1393401" y="212026"/>
                </a:lnTo>
                <a:lnTo>
                  <a:pt x="1347433" y="174256"/>
                </a:lnTo>
                <a:lnTo>
                  <a:pt x="1298294" y="139671"/>
                </a:lnTo>
                <a:lnTo>
                  <a:pt x="1246194" y="108457"/>
                </a:lnTo>
                <a:lnTo>
                  <a:pt x="1191344" y="80800"/>
                </a:lnTo>
                <a:lnTo>
                  <a:pt x="1133953" y="56888"/>
                </a:lnTo>
                <a:lnTo>
                  <a:pt x="1074231" y="36905"/>
                </a:lnTo>
                <a:lnTo>
                  <a:pt x="1012389" y="21038"/>
                </a:lnTo>
                <a:lnTo>
                  <a:pt x="948637" y="9474"/>
                </a:lnTo>
                <a:lnTo>
                  <a:pt x="883184" y="2399"/>
                </a:lnTo>
                <a:lnTo>
                  <a:pt x="816241" y="0"/>
                </a:lnTo>
                <a:close/>
              </a:path>
            </a:pathLst>
          </a:custGeom>
          <a:solidFill>
            <a:srgbClr val="DEE22A"/>
          </a:solidFill>
        </p:spPr>
        <p:txBody>
          <a:bodyPr wrap="square" lIns="0" tIns="0" rIns="0" bIns="0" rtlCol="0"/>
          <a:lstStyle/>
          <a:p>
            <a:endParaRPr/>
          </a:p>
        </p:txBody>
      </p:sp>
      <p:sp>
        <p:nvSpPr>
          <p:cNvPr id="39" name="object 56"/>
          <p:cNvSpPr/>
          <p:nvPr/>
        </p:nvSpPr>
        <p:spPr>
          <a:xfrm>
            <a:off x="4356100" y="5096765"/>
            <a:ext cx="1632585" cy="1447800"/>
          </a:xfrm>
          <a:custGeom>
            <a:avLst/>
            <a:gdLst/>
            <a:ahLst/>
            <a:cxnLst/>
            <a:rect l="l" t="t" r="r" b="b"/>
            <a:pathLst>
              <a:path w="1632585" h="1447800">
                <a:moveTo>
                  <a:pt x="0" y="723900"/>
                </a:moveTo>
                <a:lnTo>
                  <a:pt x="2705" y="664529"/>
                </a:lnTo>
                <a:lnTo>
                  <a:pt x="10683" y="606480"/>
                </a:lnTo>
                <a:lnTo>
                  <a:pt x="23722" y="549939"/>
                </a:lnTo>
                <a:lnTo>
                  <a:pt x="41612" y="495092"/>
                </a:lnTo>
                <a:lnTo>
                  <a:pt x="64144" y="442126"/>
                </a:lnTo>
                <a:lnTo>
                  <a:pt x="91107" y="391227"/>
                </a:lnTo>
                <a:lnTo>
                  <a:pt x="122291" y="342581"/>
                </a:lnTo>
                <a:lnTo>
                  <a:pt x="157486" y="296375"/>
                </a:lnTo>
                <a:lnTo>
                  <a:pt x="196483" y="252794"/>
                </a:lnTo>
                <a:lnTo>
                  <a:pt x="239071" y="212026"/>
                </a:lnTo>
                <a:lnTo>
                  <a:pt x="285039" y="174256"/>
                </a:lnTo>
                <a:lnTo>
                  <a:pt x="334179" y="139671"/>
                </a:lnTo>
                <a:lnTo>
                  <a:pt x="386279" y="108457"/>
                </a:lnTo>
                <a:lnTo>
                  <a:pt x="441131" y="80800"/>
                </a:lnTo>
                <a:lnTo>
                  <a:pt x="498523" y="56888"/>
                </a:lnTo>
                <a:lnTo>
                  <a:pt x="558245" y="36905"/>
                </a:lnTo>
                <a:lnTo>
                  <a:pt x="620088" y="21038"/>
                </a:lnTo>
                <a:lnTo>
                  <a:pt x="683842" y="9474"/>
                </a:lnTo>
                <a:lnTo>
                  <a:pt x="749297" y="2399"/>
                </a:lnTo>
                <a:lnTo>
                  <a:pt x="816241" y="0"/>
                </a:lnTo>
                <a:lnTo>
                  <a:pt x="883184" y="2399"/>
                </a:lnTo>
                <a:lnTo>
                  <a:pt x="948637" y="9474"/>
                </a:lnTo>
                <a:lnTo>
                  <a:pt x="1012389" y="21038"/>
                </a:lnTo>
                <a:lnTo>
                  <a:pt x="1074231" y="36905"/>
                </a:lnTo>
                <a:lnTo>
                  <a:pt x="1133953" y="56888"/>
                </a:lnTo>
                <a:lnTo>
                  <a:pt x="1191344" y="80800"/>
                </a:lnTo>
                <a:lnTo>
                  <a:pt x="1246194" y="108457"/>
                </a:lnTo>
                <a:lnTo>
                  <a:pt x="1298294" y="139671"/>
                </a:lnTo>
                <a:lnTo>
                  <a:pt x="1347433" y="174256"/>
                </a:lnTo>
                <a:lnTo>
                  <a:pt x="1393401" y="212026"/>
                </a:lnTo>
                <a:lnTo>
                  <a:pt x="1435988" y="252794"/>
                </a:lnTo>
                <a:lnTo>
                  <a:pt x="1474984" y="296375"/>
                </a:lnTo>
                <a:lnTo>
                  <a:pt x="1510179" y="342581"/>
                </a:lnTo>
                <a:lnTo>
                  <a:pt x="1541363" y="391227"/>
                </a:lnTo>
                <a:lnTo>
                  <a:pt x="1568326" y="442126"/>
                </a:lnTo>
                <a:lnTo>
                  <a:pt x="1590858" y="495092"/>
                </a:lnTo>
                <a:lnTo>
                  <a:pt x="1608748" y="549939"/>
                </a:lnTo>
                <a:lnTo>
                  <a:pt x="1621787" y="606480"/>
                </a:lnTo>
                <a:lnTo>
                  <a:pt x="1629764" y="664529"/>
                </a:lnTo>
                <a:lnTo>
                  <a:pt x="1632470" y="723900"/>
                </a:lnTo>
                <a:lnTo>
                  <a:pt x="1629764" y="783270"/>
                </a:lnTo>
                <a:lnTo>
                  <a:pt x="1621787" y="841319"/>
                </a:lnTo>
                <a:lnTo>
                  <a:pt x="1608748" y="897860"/>
                </a:lnTo>
                <a:lnTo>
                  <a:pt x="1590858" y="952707"/>
                </a:lnTo>
                <a:lnTo>
                  <a:pt x="1568326" y="1005673"/>
                </a:lnTo>
                <a:lnTo>
                  <a:pt x="1541363" y="1056572"/>
                </a:lnTo>
                <a:lnTo>
                  <a:pt x="1510179" y="1105218"/>
                </a:lnTo>
                <a:lnTo>
                  <a:pt x="1474984" y="1151424"/>
                </a:lnTo>
                <a:lnTo>
                  <a:pt x="1435988" y="1195005"/>
                </a:lnTo>
                <a:lnTo>
                  <a:pt x="1393401" y="1235773"/>
                </a:lnTo>
                <a:lnTo>
                  <a:pt x="1347433" y="1273543"/>
                </a:lnTo>
                <a:lnTo>
                  <a:pt x="1298294" y="1308128"/>
                </a:lnTo>
                <a:lnTo>
                  <a:pt x="1246194" y="1339342"/>
                </a:lnTo>
                <a:lnTo>
                  <a:pt x="1191344" y="1366999"/>
                </a:lnTo>
                <a:lnTo>
                  <a:pt x="1133953" y="1390911"/>
                </a:lnTo>
                <a:lnTo>
                  <a:pt x="1074231" y="1410894"/>
                </a:lnTo>
                <a:lnTo>
                  <a:pt x="1012389" y="1426761"/>
                </a:lnTo>
                <a:lnTo>
                  <a:pt x="948637" y="1438325"/>
                </a:lnTo>
                <a:lnTo>
                  <a:pt x="883184" y="1445400"/>
                </a:lnTo>
                <a:lnTo>
                  <a:pt x="816241" y="1447800"/>
                </a:lnTo>
                <a:lnTo>
                  <a:pt x="749297" y="1445400"/>
                </a:lnTo>
                <a:lnTo>
                  <a:pt x="683842" y="1438325"/>
                </a:lnTo>
                <a:lnTo>
                  <a:pt x="620088" y="1426761"/>
                </a:lnTo>
                <a:lnTo>
                  <a:pt x="558245" y="1410894"/>
                </a:lnTo>
                <a:lnTo>
                  <a:pt x="498523" y="1390911"/>
                </a:lnTo>
                <a:lnTo>
                  <a:pt x="441131" y="1366999"/>
                </a:lnTo>
                <a:lnTo>
                  <a:pt x="386279" y="1339342"/>
                </a:lnTo>
                <a:lnTo>
                  <a:pt x="334179" y="1308128"/>
                </a:lnTo>
                <a:lnTo>
                  <a:pt x="285039" y="1273543"/>
                </a:lnTo>
                <a:lnTo>
                  <a:pt x="239071" y="1235773"/>
                </a:lnTo>
                <a:lnTo>
                  <a:pt x="196483" y="1195005"/>
                </a:lnTo>
                <a:lnTo>
                  <a:pt x="157486" y="1151424"/>
                </a:lnTo>
                <a:lnTo>
                  <a:pt x="122291" y="1105218"/>
                </a:lnTo>
                <a:lnTo>
                  <a:pt x="91107" y="1056572"/>
                </a:lnTo>
                <a:lnTo>
                  <a:pt x="64144" y="1005673"/>
                </a:lnTo>
                <a:lnTo>
                  <a:pt x="41612" y="952707"/>
                </a:lnTo>
                <a:lnTo>
                  <a:pt x="23722" y="897860"/>
                </a:lnTo>
                <a:lnTo>
                  <a:pt x="10683" y="841319"/>
                </a:lnTo>
                <a:lnTo>
                  <a:pt x="2705" y="783270"/>
                </a:lnTo>
                <a:lnTo>
                  <a:pt x="0" y="723900"/>
                </a:lnTo>
                <a:close/>
              </a:path>
            </a:pathLst>
          </a:custGeom>
          <a:ln w="25400">
            <a:solidFill>
              <a:srgbClr val="385D8A"/>
            </a:solidFill>
          </a:ln>
        </p:spPr>
        <p:txBody>
          <a:bodyPr wrap="square" lIns="0" tIns="0" rIns="0" bIns="0" rtlCol="0"/>
          <a:lstStyle/>
          <a:p>
            <a:endParaRPr/>
          </a:p>
        </p:txBody>
      </p:sp>
      <p:sp>
        <p:nvSpPr>
          <p:cNvPr id="40" name="object 57"/>
          <p:cNvSpPr txBox="1"/>
          <p:nvPr/>
        </p:nvSpPr>
        <p:spPr>
          <a:xfrm>
            <a:off x="4906143" y="5740908"/>
            <a:ext cx="540385" cy="177800"/>
          </a:xfrm>
          <a:prstGeom prst="rect">
            <a:avLst/>
          </a:prstGeom>
        </p:spPr>
        <p:txBody>
          <a:bodyPr vert="horz" wrap="square" lIns="0" tIns="0" rIns="0" bIns="0" rtlCol="0">
            <a:spAutoFit/>
          </a:bodyPr>
          <a:lstStyle/>
          <a:p>
            <a:pPr marL="12700">
              <a:lnSpc>
                <a:spcPct val="100000"/>
              </a:lnSpc>
            </a:pPr>
            <a:r>
              <a:rPr sz="1200" b="1" spc="-75" dirty="0">
                <a:latin typeface="Calibri"/>
                <a:cs typeface="Calibri"/>
              </a:rPr>
              <a:t>V</a:t>
            </a:r>
            <a:r>
              <a:rPr sz="1200" b="1" spc="-20" dirty="0">
                <a:latin typeface="Calibri"/>
                <a:cs typeface="Calibri"/>
              </a:rPr>
              <a:t>ou</a:t>
            </a:r>
            <a:r>
              <a:rPr sz="1200" b="1" spc="-15" dirty="0">
                <a:latin typeface="Calibri"/>
                <a:cs typeface="Calibri"/>
              </a:rPr>
              <a:t>c</a:t>
            </a:r>
            <a:r>
              <a:rPr sz="1200" b="1" spc="-10" dirty="0">
                <a:latin typeface="Calibri"/>
                <a:cs typeface="Calibri"/>
              </a:rPr>
              <a:t>h</a:t>
            </a:r>
            <a:r>
              <a:rPr sz="1200" b="1" spc="-20" dirty="0">
                <a:latin typeface="Calibri"/>
                <a:cs typeface="Calibri"/>
              </a:rPr>
              <a:t>e</a:t>
            </a:r>
            <a:r>
              <a:rPr sz="1200" b="1" dirty="0">
                <a:latin typeface="Calibri"/>
                <a:cs typeface="Calibri"/>
              </a:rPr>
              <a:t>r</a:t>
            </a:r>
            <a:endParaRPr sz="1200">
              <a:latin typeface="Calibri"/>
              <a:cs typeface="Calibri"/>
            </a:endParaRPr>
          </a:p>
        </p:txBody>
      </p:sp>
      <p:sp>
        <p:nvSpPr>
          <p:cNvPr id="41" name="object 58"/>
          <p:cNvSpPr/>
          <p:nvPr/>
        </p:nvSpPr>
        <p:spPr>
          <a:xfrm>
            <a:off x="6391656" y="4296410"/>
            <a:ext cx="1868424" cy="1505712"/>
          </a:xfrm>
          <a:prstGeom prst="rect">
            <a:avLst/>
          </a:prstGeom>
          <a:blipFill>
            <a:blip r:embed="rId4" cstate="print"/>
            <a:stretch>
              <a:fillRect/>
            </a:stretch>
          </a:blipFill>
        </p:spPr>
        <p:txBody>
          <a:bodyPr wrap="square" lIns="0" tIns="0" rIns="0" bIns="0" rtlCol="0"/>
          <a:lstStyle/>
          <a:p>
            <a:endParaRPr/>
          </a:p>
        </p:txBody>
      </p:sp>
      <p:sp>
        <p:nvSpPr>
          <p:cNvPr id="42" name="object 59"/>
          <p:cNvSpPr txBox="1"/>
          <p:nvPr/>
        </p:nvSpPr>
        <p:spPr>
          <a:xfrm>
            <a:off x="6792245" y="4797245"/>
            <a:ext cx="1077595" cy="525780"/>
          </a:xfrm>
          <a:prstGeom prst="rect">
            <a:avLst/>
          </a:prstGeom>
        </p:spPr>
        <p:txBody>
          <a:bodyPr vert="horz" wrap="square" lIns="0" tIns="0" rIns="0" bIns="0" rtlCol="0">
            <a:spAutoFit/>
          </a:bodyPr>
          <a:lstStyle/>
          <a:p>
            <a:pPr marL="12700" marR="5080" algn="ctr">
              <a:lnSpc>
                <a:spcPts val="1370"/>
              </a:lnSpc>
            </a:pPr>
            <a:r>
              <a:rPr sz="1200" b="1" spc="-25" dirty="0">
                <a:latin typeface="Calibri"/>
                <a:cs typeface="Calibri"/>
              </a:rPr>
              <a:t>B</a:t>
            </a:r>
            <a:r>
              <a:rPr sz="1200" b="1" spc="-20" dirty="0">
                <a:latin typeface="Calibri"/>
                <a:cs typeface="Calibri"/>
              </a:rPr>
              <a:t>e</a:t>
            </a:r>
            <a:r>
              <a:rPr sz="1200" b="1" spc="-10" dirty="0">
                <a:latin typeface="Calibri"/>
                <a:cs typeface="Calibri"/>
              </a:rPr>
              <a:t>n</a:t>
            </a:r>
            <a:r>
              <a:rPr sz="1200" b="1" spc="-30" dirty="0">
                <a:latin typeface="Calibri"/>
                <a:cs typeface="Calibri"/>
              </a:rPr>
              <a:t>e</a:t>
            </a:r>
            <a:r>
              <a:rPr sz="1200" b="1" spc="-10" dirty="0">
                <a:latin typeface="Calibri"/>
                <a:cs typeface="Calibri"/>
              </a:rPr>
              <a:t>f</a:t>
            </a:r>
            <a:r>
              <a:rPr sz="1200" b="1" spc="-15" dirty="0">
                <a:latin typeface="Calibri"/>
                <a:cs typeface="Calibri"/>
              </a:rPr>
              <a:t>it</a:t>
            </a:r>
            <a:r>
              <a:rPr sz="1200" b="1" spc="-5" dirty="0">
                <a:latin typeface="Calibri"/>
                <a:cs typeface="Calibri"/>
              </a:rPr>
              <a:t>s</a:t>
            </a:r>
            <a:r>
              <a:rPr sz="1200" b="1" spc="-70" dirty="0">
                <a:latin typeface="Calibri"/>
                <a:cs typeface="Calibri"/>
              </a:rPr>
              <a:t> </a:t>
            </a:r>
            <a:r>
              <a:rPr sz="1200" b="1" spc="-20" dirty="0">
                <a:latin typeface="Calibri"/>
                <a:cs typeface="Calibri"/>
              </a:rPr>
              <a:t>d</a:t>
            </a:r>
            <a:r>
              <a:rPr sz="1200" b="1" spc="-5" dirty="0">
                <a:latin typeface="Calibri"/>
                <a:cs typeface="Calibri"/>
              </a:rPr>
              <a:t>i</a:t>
            </a:r>
            <a:r>
              <a:rPr sz="1200" b="1" spc="-30" dirty="0">
                <a:latin typeface="Calibri"/>
                <a:cs typeface="Calibri"/>
              </a:rPr>
              <a:t> </a:t>
            </a:r>
            <a:r>
              <a:rPr sz="1200" b="1" spc="-15" dirty="0">
                <a:latin typeface="Calibri"/>
                <a:cs typeface="Calibri"/>
              </a:rPr>
              <a:t>utili</a:t>
            </a:r>
            <a:r>
              <a:rPr sz="1200" b="1" spc="-25" dirty="0">
                <a:latin typeface="Calibri"/>
                <a:cs typeface="Calibri"/>
              </a:rPr>
              <a:t>t</a:t>
            </a:r>
            <a:r>
              <a:rPr sz="1200" b="1" spc="-10" dirty="0">
                <a:latin typeface="Calibri"/>
                <a:cs typeface="Calibri"/>
              </a:rPr>
              <a:t>à</a:t>
            </a:r>
            <a:r>
              <a:rPr sz="1200" b="1" spc="-5" dirty="0">
                <a:latin typeface="Calibri"/>
                <a:cs typeface="Calibri"/>
              </a:rPr>
              <a:t> </a:t>
            </a:r>
            <a:r>
              <a:rPr sz="1200" b="1" spc="-20" dirty="0">
                <a:latin typeface="Calibri"/>
                <a:cs typeface="Calibri"/>
              </a:rPr>
              <a:t>s</a:t>
            </a:r>
            <a:r>
              <a:rPr sz="1200" b="1" spc="-15" dirty="0">
                <a:latin typeface="Calibri"/>
                <a:cs typeface="Calibri"/>
              </a:rPr>
              <a:t>oci</a:t>
            </a:r>
            <a:r>
              <a:rPr sz="1200" b="1" spc="-30" dirty="0">
                <a:latin typeface="Calibri"/>
                <a:cs typeface="Calibri"/>
              </a:rPr>
              <a:t>a</a:t>
            </a:r>
            <a:r>
              <a:rPr sz="1200" b="1" spc="-15" dirty="0">
                <a:latin typeface="Calibri"/>
                <a:cs typeface="Calibri"/>
              </a:rPr>
              <a:t>l</a:t>
            </a:r>
            <a:r>
              <a:rPr sz="1200" b="1" dirty="0">
                <a:latin typeface="Calibri"/>
                <a:cs typeface="Calibri"/>
              </a:rPr>
              <a:t>e </a:t>
            </a:r>
            <a:r>
              <a:rPr sz="1200" b="1" spc="-20" dirty="0">
                <a:latin typeface="Calibri"/>
                <a:cs typeface="Calibri"/>
              </a:rPr>
              <a:t>(co</a:t>
            </a:r>
            <a:r>
              <a:rPr sz="1200" b="1" spc="-30" dirty="0">
                <a:latin typeface="Calibri"/>
                <a:cs typeface="Calibri"/>
              </a:rPr>
              <a:t>nv</a:t>
            </a:r>
            <a:r>
              <a:rPr sz="1200" b="1" spc="-20" dirty="0">
                <a:latin typeface="Calibri"/>
                <a:cs typeface="Calibri"/>
              </a:rPr>
              <a:t>en</a:t>
            </a:r>
            <a:r>
              <a:rPr sz="1200" b="1" spc="-10" dirty="0">
                <a:latin typeface="Calibri"/>
                <a:cs typeface="Calibri"/>
              </a:rPr>
              <a:t>z</a:t>
            </a:r>
            <a:r>
              <a:rPr sz="1200" b="1" spc="-20" dirty="0">
                <a:latin typeface="Calibri"/>
                <a:cs typeface="Calibri"/>
              </a:rPr>
              <a:t>ion</a:t>
            </a:r>
            <a:r>
              <a:rPr sz="1200" b="1" spc="-25" dirty="0">
                <a:latin typeface="Calibri"/>
                <a:cs typeface="Calibri"/>
              </a:rPr>
              <a:t>i</a:t>
            </a:r>
            <a:r>
              <a:rPr sz="1200" b="1" spc="-5" dirty="0">
                <a:latin typeface="Calibri"/>
                <a:cs typeface="Calibri"/>
              </a:rPr>
              <a:t>)</a:t>
            </a:r>
            <a:endParaRPr sz="1200">
              <a:latin typeface="Calibri"/>
              <a:cs typeface="Calibri"/>
            </a:endParaRPr>
          </a:p>
        </p:txBody>
      </p:sp>
    </p:spTree>
    <p:extLst>
      <p:ext uri="{BB962C8B-B14F-4D97-AF65-F5344CB8AC3E}">
        <p14:creationId xmlns:p14="http://schemas.microsoft.com/office/powerpoint/2010/main" val="3195875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nvSpPr>
        <p:spPr bwMode="auto">
          <a:xfrm>
            <a:off x="698500" y="12065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3600" dirty="0">
                <a:solidFill>
                  <a:schemeClr val="accent1">
                    <a:lumMod val="50000"/>
                  </a:schemeClr>
                </a:solidFill>
              </a:rPr>
              <a:t>Premi di produttività 2016</a:t>
            </a:r>
          </a:p>
        </p:txBody>
      </p:sp>
      <p:sp>
        <p:nvSpPr>
          <p:cNvPr id="5" name="Segnaposto contenuto 2"/>
          <p:cNvSpPr>
            <a:spLocks noGrp="1"/>
          </p:cNvSpPr>
          <p:nvPr/>
        </p:nvSpPr>
        <p:spPr bwMode="auto">
          <a:xfrm>
            <a:off x="393700" y="1644651"/>
            <a:ext cx="96901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r>
              <a:rPr lang="it-IT" sz="2800" dirty="0">
                <a:latin typeface="Batang" panose="02030600000101010101" pitchFamily="18" charset="-127"/>
                <a:ea typeface="Batang" panose="02030600000101010101" pitchFamily="18" charset="-127"/>
              </a:rPr>
              <a:t>Di particolare interesse è il decreto attuativo del 25 marzo 2016 nel punto in cui consente l’erogazione di premi nell’anno 2016 ma che sono relativi all’anno precedente, ossia il 2015. Tale previsione è senz’altro valida anche per premi di competenza del 2016 pagati nel 2017. Ricordiamo infatti che vige il criterio di cassa. Per questo l’accordo aziendale dovrà essere depositato presso la Direzione Territoriale del Lavoro entro 30 giorni, dalla firma e PRIMA dell’erogazione del premio in busta paga.</a:t>
            </a:r>
          </a:p>
        </p:txBody>
      </p:sp>
    </p:spTree>
    <p:extLst>
      <p:ext uri="{BB962C8B-B14F-4D97-AF65-F5344CB8AC3E}">
        <p14:creationId xmlns:p14="http://schemas.microsoft.com/office/powerpoint/2010/main" val="3969213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nvSpPr>
        <p:spPr bwMode="auto">
          <a:xfrm>
            <a:off x="393700" y="44450"/>
            <a:ext cx="1013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2800" dirty="0">
                <a:solidFill>
                  <a:schemeClr val="accent1">
                    <a:lumMod val="50000"/>
                  </a:schemeClr>
                </a:solidFill>
              </a:rPr>
              <a:t>Premi di produttività: le conferme (e l’aggiornamento) della circolare Agenzia delle Entrate n. 28E del 15 giugno 2016</a:t>
            </a:r>
          </a:p>
        </p:txBody>
      </p:sp>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469900" y="1326058"/>
            <a:ext cx="9753600" cy="5262979"/>
          </a:xfrm>
          <a:prstGeom prst="rect">
            <a:avLst/>
          </a:prstGeom>
          <a:noFill/>
        </p:spPr>
        <p:txBody>
          <a:bodyPr wrap="square" rtlCol="0">
            <a:spAutoFit/>
          </a:bodyPr>
          <a:lstStyle/>
          <a:p>
            <a:r>
              <a:rPr lang="it-IT" sz="2400" dirty="0"/>
              <a:t>Il limite reddituale di euro 80.000 deve essere calcolato tenendo conto dei redditi di lavoro dipendente conseguiti nell’anno precedente a quello di applicazione dell’agevolazione, anche se derivanti da più rapporti di lavoro, e deve comprendere anche le pensioni di ogni genere e gli assegni di cui all’articolo 49, comma 2, del TUIR, equiparate ai redditi di lavoro dipendente dal medesimo articolo 49 del TUIR (cfr. circolare n. 49/E del 2008, par. 1.1.; circolare n. 11/E del 2013, par. 1). Analogamente a quanto chiarito in relazione alle previgenti agevolazioni, ai fini della verifica del limite, occorre considerare il reddito soggetto a tassazione ordinaria. Dalla determinazione del limite devono, pertanto, essere esclusi eventuali redditi di lavoro assoggettati a tassazione separata (cfr. circolare n. 49 del 2008 par. 1.1.; circolare n. 11/E del 2013, par. 1).</a:t>
            </a:r>
          </a:p>
        </p:txBody>
      </p:sp>
    </p:spTree>
    <p:extLst>
      <p:ext uri="{BB962C8B-B14F-4D97-AF65-F5344CB8AC3E}">
        <p14:creationId xmlns:p14="http://schemas.microsoft.com/office/powerpoint/2010/main" val="2531394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469900" y="425450"/>
            <a:ext cx="9829800" cy="6075509"/>
          </a:xfrm>
          <a:prstGeom prst="rect">
            <a:avLst/>
          </a:prstGeom>
          <a:noFill/>
        </p:spPr>
        <p:txBody>
          <a:bodyPr wrap="square" rtlCol="0">
            <a:spAutoFit/>
          </a:bodyPr>
          <a:lstStyle/>
          <a:p>
            <a:r>
              <a:rPr lang="it-IT" sz="2700" dirty="0"/>
              <a:t>Limite degli 80.000: concorrono tutti i redditi tassabili anche quelli esteri e le retribuzioni convenzionali per gli espatriati </a:t>
            </a:r>
          </a:p>
          <a:p>
            <a:pPr marL="971550" lvl="1" indent="-514350">
              <a:buAutoNum type="arabicPeriod"/>
            </a:pPr>
            <a:r>
              <a:rPr lang="it-IT" sz="2700" dirty="0"/>
              <a:t>No redditi a tassazione separata</a:t>
            </a:r>
          </a:p>
          <a:p>
            <a:pPr marL="971550" lvl="1" indent="-514350">
              <a:buAutoNum type="arabicPeriod"/>
            </a:pPr>
            <a:r>
              <a:rPr lang="it-IT" sz="2700" dirty="0"/>
              <a:t>Si TFR in busta paga</a:t>
            </a:r>
          </a:p>
          <a:p>
            <a:pPr marL="971550" lvl="1" indent="-514350">
              <a:buAutoNum type="arabicPeriod"/>
            </a:pPr>
            <a:r>
              <a:rPr lang="it-IT" sz="2700" dirty="0"/>
              <a:t>Si premi anche se detassati</a:t>
            </a:r>
          </a:p>
          <a:p>
            <a:pPr marL="971550" lvl="1" indent="-514350">
              <a:buAutoNum type="arabicPeriod"/>
            </a:pPr>
            <a:r>
              <a:rPr lang="it-IT" sz="2700" dirty="0"/>
              <a:t>No welfare esente e premi sostituiti con welfare (nei limiti per i premi)</a:t>
            </a:r>
          </a:p>
          <a:p>
            <a:pPr marL="971550" lvl="1" indent="-514350">
              <a:buAutoNum type="arabicPeriod"/>
            </a:pPr>
            <a:r>
              <a:rPr lang="it-IT" sz="2700" dirty="0"/>
              <a:t>No redditi di lavoro autonomo o di impresa</a:t>
            </a:r>
          </a:p>
          <a:p>
            <a:pPr marL="971550" lvl="1" indent="-514350">
              <a:buAutoNum type="arabicPeriod"/>
            </a:pPr>
            <a:r>
              <a:rPr lang="it-IT" sz="2700" dirty="0"/>
              <a:t>Il limite è sempre riferito solo all’anno precedente, l’agevolazione resta per il superamento nell’anno</a:t>
            </a:r>
          </a:p>
          <a:p>
            <a:r>
              <a:rPr lang="it-IT" sz="2700" dirty="0"/>
              <a:t>Ribadiamo la fine della detassazione delle c.d. retribuzioni di produttività (es. straordinari)</a:t>
            </a:r>
          </a:p>
        </p:txBody>
      </p:sp>
    </p:spTree>
    <p:extLst>
      <p:ext uri="{BB962C8B-B14F-4D97-AF65-F5344CB8AC3E}">
        <p14:creationId xmlns:p14="http://schemas.microsoft.com/office/powerpoint/2010/main" val="3819843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317500" y="349250"/>
            <a:ext cx="9865591" cy="6241709"/>
          </a:xfrm>
          <a:prstGeom prst="rect">
            <a:avLst/>
          </a:prstGeom>
          <a:noFill/>
        </p:spPr>
        <p:txBody>
          <a:bodyPr wrap="square" rtlCol="0">
            <a:spAutoFit/>
          </a:bodyPr>
          <a:lstStyle/>
          <a:p>
            <a:pPr marL="514350" indent="-514350">
              <a:buFont typeface="Wingdings" panose="05000000000000000000" pitchFamily="2" charset="2"/>
              <a:buChar char="v"/>
            </a:pPr>
            <a:r>
              <a:rPr lang="it-IT" sz="2700" dirty="0"/>
              <a:t>CONDIZIONE ESSENZIALE PER LA DETASSAZIONE E’ IL SUPERAMENTO DI ALMENO UN PARAMETRO DI RIFERIMENTO RISPETTO AL PUNTO DI PARTENZA es.  Pago il premio pur non avendo realizzato gli incrementi previsti = NO detassazione)</a:t>
            </a:r>
          </a:p>
          <a:p>
            <a:pPr marL="457200" indent="-457200">
              <a:buFont typeface="Wingdings" panose="05000000000000000000" pitchFamily="2" charset="2"/>
              <a:buChar char="v"/>
            </a:pPr>
            <a:r>
              <a:rPr lang="it-IT" sz="2700" dirty="0"/>
              <a:t>Per i premi riferiti alla presenza la MATERNITA’ vale</a:t>
            </a:r>
          </a:p>
          <a:p>
            <a:pPr marL="514350" indent="-514350">
              <a:buFont typeface="Wingdings" panose="05000000000000000000" pitchFamily="2" charset="2"/>
              <a:buChar char="v"/>
            </a:pPr>
            <a:r>
              <a:rPr lang="it-IT" sz="2700" dirty="0"/>
              <a:t>Gli utili ripartibili ai lavoratori sono quelli da bilancio approvato al netto delle imposte ossia quelli distribuibili ai soci</a:t>
            </a:r>
          </a:p>
          <a:p>
            <a:pPr marL="514350" indent="-514350">
              <a:buFont typeface="Wingdings" panose="05000000000000000000" pitchFamily="2" charset="2"/>
              <a:buChar char="v"/>
            </a:pPr>
            <a:r>
              <a:rPr lang="it-IT" sz="2700" dirty="0"/>
              <a:t>Si detassazione anche se l’impresa dichiara una perdita (fermo restando l’obbligo di dimostrare di aver raggiunto «un punto in più rispetto a …»)</a:t>
            </a:r>
          </a:p>
          <a:p>
            <a:pPr marL="514350" indent="-514350">
              <a:buFont typeface="Wingdings" panose="05000000000000000000" pitchFamily="2" charset="2"/>
              <a:buChar char="v"/>
            </a:pPr>
            <a:r>
              <a:rPr lang="it-IT" sz="2700" dirty="0"/>
              <a:t>Il limite degli 80.000 e dei 3.000/4.000 è inteso TOTALE annuo indipendente dal numero di rapporti di lavoro</a:t>
            </a:r>
          </a:p>
        </p:txBody>
      </p:sp>
    </p:spTree>
    <p:extLst>
      <p:ext uri="{BB962C8B-B14F-4D97-AF65-F5344CB8AC3E}">
        <p14:creationId xmlns:p14="http://schemas.microsoft.com/office/powerpoint/2010/main" val="3281301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469900" y="349250"/>
            <a:ext cx="9525000" cy="6241709"/>
          </a:xfrm>
          <a:prstGeom prst="rect">
            <a:avLst/>
          </a:prstGeom>
          <a:noFill/>
        </p:spPr>
        <p:txBody>
          <a:bodyPr wrap="square" rtlCol="0">
            <a:spAutoFit/>
          </a:bodyPr>
          <a:lstStyle/>
          <a:p>
            <a:pPr marL="514350" indent="-514350">
              <a:buFont typeface="Wingdings" panose="05000000000000000000" pitchFamily="2" charset="2"/>
              <a:buChar char="v"/>
            </a:pPr>
            <a:r>
              <a:rPr lang="it-IT" sz="2700" dirty="0"/>
              <a:t>Per l’aumento a 4.000 nel concetto di «partecipazione paritetica dei lavoratori alla </a:t>
            </a:r>
            <a:r>
              <a:rPr lang="it-IT" sz="2700" i="1" dirty="0" err="1"/>
              <a:t>gestio</a:t>
            </a:r>
            <a:r>
              <a:rPr lang="it-IT" sz="2700" i="1" dirty="0"/>
              <a:t> </a:t>
            </a:r>
            <a:r>
              <a:rPr lang="it-IT" sz="2700" dirty="0"/>
              <a:t>aziendale» si intende una partecipazione attiva «bottom-up» (ma è demandata la regolamentazione ai CCNL)</a:t>
            </a:r>
          </a:p>
          <a:p>
            <a:pPr marL="514350" indent="-514350">
              <a:buFont typeface="Wingdings" panose="05000000000000000000" pitchFamily="2" charset="2"/>
              <a:buChar char="v"/>
            </a:pPr>
            <a:r>
              <a:rPr lang="it-IT" sz="2700" dirty="0"/>
              <a:t>Il limite dei 3.000 o 4.000 è inteso al lordo della imposta sostitutiva MA AL NETTO DEI CONTRIBUTI A CARICO DEL LAVORATORE (significa un premio </a:t>
            </a:r>
            <a:r>
              <a:rPr lang="it-IT" sz="2700" dirty="0" err="1"/>
              <a:t>lordissimo</a:t>
            </a:r>
            <a:r>
              <a:rPr lang="it-IT" sz="2700" dirty="0"/>
              <a:t> di circa 3,329,26)</a:t>
            </a:r>
          </a:p>
          <a:p>
            <a:pPr marL="514350" indent="-514350">
              <a:buFont typeface="Wingdings" panose="05000000000000000000" pitchFamily="2" charset="2"/>
              <a:buChar char="v"/>
            </a:pPr>
            <a:r>
              <a:rPr lang="it-IT" sz="2700" dirty="0"/>
              <a:t>I premi detassati non incidono sul limite dei 26.000 euro per il «bonus Renzi»</a:t>
            </a:r>
          </a:p>
          <a:p>
            <a:pPr marL="514350" indent="-514350">
              <a:buFont typeface="Wingdings" panose="05000000000000000000" pitchFamily="2" charset="2"/>
              <a:buChar char="v"/>
            </a:pPr>
            <a:r>
              <a:rPr lang="it-IT" sz="2700" dirty="0"/>
              <a:t>Essendo soggetto a imposta sostitutiva e non a Irpef il premio non vale per il calcolo di detrazioni o deduzioni</a:t>
            </a:r>
          </a:p>
          <a:p>
            <a:pPr marL="514350" indent="-514350">
              <a:buFont typeface="Wingdings" panose="05000000000000000000" pitchFamily="2" charset="2"/>
              <a:buChar char="v"/>
            </a:pPr>
            <a:r>
              <a:rPr lang="it-IT" sz="2700" dirty="0"/>
              <a:t>Il premio detassato vale per l’ISEE</a:t>
            </a:r>
          </a:p>
        </p:txBody>
      </p:sp>
    </p:spTree>
    <p:extLst>
      <p:ext uri="{BB962C8B-B14F-4D97-AF65-F5344CB8AC3E}">
        <p14:creationId xmlns:p14="http://schemas.microsoft.com/office/powerpoint/2010/main" val="3550795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279400" y="425450"/>
            <a:ext cx="9601200" cy="6075509"/>
          </a:xfrm>
          <a:prstGeom prst="rect">
            <a:avLst/>
          </a:prstGeom>
          <a:noFill/>
        </p:spPr>
        <p:txBody>
          <a:bodyPr wrap="square" rtlCol="0">
            <a:spAutoFit/>
          </a:bodyPr>
          <a:lstStyle/>
          <a:p>
            <a:pPr marL="514350" indent="-514350">
              <a:buFont typeface="Wingdings" panose="05000000000000000000" pitchFamily="2" charset="2"/>
              <a:buChar char="v"/>
            </a:pPr>
            <a:r>
              <a:rPr lang="it-IT" sz="2700" dirty="0"/>
              <a:t>Il welfare se frutto di contrattazione aziendale è interamente deducibile e non è soggetto al limite del 5/</a:t>
            </a:r>
            <a:r>
              <a:rPr lang="it-IT" dirty="0"/>
              <a:t>00</a:t>
            </a:r>
          </a:p>
          <a:p>
            <a:pPr marL="514350" indent="-514350">
              <a:buFont typeface="Wingdings" panose="05000000000000000000" pitchFamily="2" charset="2"/>
              <a:buChar char="v"/>
            </a:pPr>
            <a:r>
              <a:rPr lang="it-IT" sz="2700" dirty="0"/>
              <a:t>Le opere e i servizi aventi finalità di educazione, ricreazione, assistenza sociale e sanitaria o culto come prima non possono essere oggetto di rimborso diretto e il lavoratore deve rimanere estraneo al rapporto con il fornitore che eroga il servizio</a:t>
            </a:r>
          </a:p>
          <a:p>
            <a:pPr marL="514350" indent="-514350">
              <a:buFont typeface="Wingdings" panose="05000000000000000000" pitchFamily="2" charset="2"/>
              <a:buChar char="v"/>
            </a:pPr>
            <a:r>
              <a:rPr lang="it-IT" sz="2700" dirty="0"/>
              <a:t>Restano eccezionalmente escluse dalla regola di cui sopra le spese scolastiche, badanti e baby </a:t>
            </a:r>
            <a:r>
              <a:rPr lang="it-IT" sz="2700" dirty="0" err="1"/>
              <a:t>sitter</a:t>
            </a:r>
            <a:r>
              <a:rPr lang="it-IT" sz="2700" dirty="0"/>
              <a:t>, gite scolastiche, trasporto collettivo degli alunni, libri di testo, borse di studio. Permane l’obbligo di consegna da parte del lavoratore e di conservazione da parte del datore di tutti i giustificativi relativi </a:t>
            </a:r>
          </a:p>
        </p:txBody>
      </p:sp>
    </p:spTree>
    <p:extLst>
      <p:ext uri="{BB962C8B-B14F-4D97-AF65-F5344CB8AC3E}">
        <p14:creationId xmlns:p14="http://schemas.microsoft.com/office/powerpoint/2010/main" val="465264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317500" y="196850"/>
            <a:ext cx="9906000" cy="6491008"/>
          </a:xfrm>
          <a:prstGeom prst="rect">
            <a:avLst/>
          </a:prstGeom>
          <a:noFill/>
        </p:spPr>
        <p:txBody>
          <a:bodyPr wrap="square" rtlCol="0">
            <a:spAutoFit/>
          </a:bodyPr>
          <a:lstStyle/>
          <a:p>
            <a:pPr marL="514350" indent="-514350">
              <a:buFont typeface="Wingdings" panose="05000000000000000000" pitchFamily="2" charset="2"/>
              <a:buChar char="v"/>
            </a:pPr>
            <a:r>
              <a:rPr lang="it-IT" sz="2700" dirty="0"/>
              <a:t>Il concetto di non autosufficienza (art. 2 f ter) è riferito solo a chi ha problemi di salute, sono esclusi i minori (a meno che con </a:t>
            </a:r>
            <a:r>
              <a:rPr lang="it-IT" sz="2700" u="sng" dirty="0"/>
              <a:t>patologie cliniche</a:t>
            </a:r>
            <a:r>
              <a:rPr lang="it-IT" sz="2700" dirty="0"/>
              <a:t>)</a:t>
            </a:r>
          </a:p>
          <a:p>
            <a:pPr marL="514350" indent="-514350">
              <a:buFont typeface="Wingdings" panose="05000000000000000000" pitchFamily="2" charset="2"/>
              <a:buChar char="v"/>
            </a:pPr>
            <a:r>
              <a:rPr lang="it-IT" sz="2700" dirty="0"/>
              <a:t>I voucher devono avere lo stesso trattamento fiscale dei servizi cui sono riferiti: 258,23 euro per servizi plurimi; voucher specifici se di importo superiore &gt; mai sostituibilità con danaro; attenzione a tenere i lavoratori estranei ai rapporti con i fornitori nei casi di cui all’art. 100 comma 1 (tranne scuola); se si supera l’importo di 258,23 l’intero valore diventa imponibile (quindi anche il 258,23); il buono pasto può essere emesso solo da società autorizzate, il voucher «spesa» da chiunque.</a:t>
            </a:r>
          </a:p>
          <a:p>
            <a:pPr marL="514350" indent="-514350">
              <a:buFont typeface="Wingdings" panose="05000000000000000000" pitchFamily="2" charset="2"/>
              <a:buChar char="v"/>
            </a:pPr>
            <a:r>
              <a:rPr lang="it-IT" sz="2700" dirty="0"/>
              <a:t>La sostituibilità del premio con welfare </a:t>
            </a:r>
            <a:r>
              <a:rPr lang="it-IT" sz="2700" b="1" u="sng" dirty="0"/>
              <a:t>deve</a:t>
            </a:r>
            <a:r>
              <a:rPr lang="it-IT" sz="2700" dirty="0"/>
              <a:t> essere prevista dal contratto aziendale o territoriale, MAI per accordo tra datore e lavoratori.</a:t>
            </a:r>
          </a:p>
        </p:txBody>
      </p:sp>
    </p:spTree>
    <p:extLst>
      <p:ext uri="{BB962C8B-B14F-4D97-AF65-F5344CB8AC3E}">
        <p14:creationId xmlns:p14="http://schemas.microsoft.com/office/powerpoint/2010/main" val="17579365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464127" y="349250"/>
            <a:ext cx="9829800" cy="6592574"/>
          </a:xfrm>
          <a:prstGeom prst="rect">
            <a:avLst/>
          </a:prstGeom>
          <a:noFill/>
        </p:spPr>
        <p:txBody>
          <a:bodyPr wrap="square" rtlCol="0">
            <a:spAutoFit/>
          </a:bodyPr>
          <a:lstStyle/>
          <a:p>
            <a:pPr marL="514350" indent="-514350">
              <a:buFont typeface="Wingdings" panose="05000000000000000000" pitchFamily="2" charset="2"/>
              <a:buChar char="v"/>
            </a:pPr>
            <a:r>
              <a:rPr lang="it-IT" sz="2400" dirty="0"/>
              <a:t>Viene ribadito che il premio può essere sostituito con danaro derivante da un piano di welfare solo se si tratta di quei benefit che possono essere rimborsati direttamente la lavoratore (es. scuole, baby-sitter etc.)</a:t>
            </a:r>
          </a:p>
          <a:p>
            <a:pPr marL="514350" indent="-514350">
              <a:buFont typeface="Wingdings" panose="05000000000000000000" pitchFamily="2" charset="2"/>
              <a:buChar char="v"/>
            </a:pPr>
            <a:r>
              <a:rPr lang="it-IT" sz="2400" dirty="0"/>
              <a:t>Attenzione che se si sostituisce benefit a premi ma si scopre che il lavoratore nell’anno precedente aveva superato il limite dei 80.000 euro, l’intero importo è reso imponibile </a:t>
            </a:r>
            <a:r>
              <a:rPr lang="it-IT" sz="2400" b="1" u="sng" dirty="0"/>
              <a:t>anche se si tratta di welfare</a:t>
            </a:r>
            <a:r>
              <a:rPr lang="it-IT" sz="2400" dirty="0"/>
              <a:t>. Attenzione che anche se si supera il limite dei 3.000,00 euro (o 4.000), il welfare diventa imponibile per la parte in esubero </a:t>
            </a:r>
          </a:p>
          <a:p>
            <a:pPr marL="514350" indent="-514350">
              <a:buFont typeface="Wingdings" panose="05000000000000000000" pitchFamily="2" charset="2"/>
              <a:buChar char="v"/>
            </a:pPr>
            <a:r>
              <a:rPr lang="it-IT" sz="2400" dirty="0"/>
              <a:t>Se in accordo ad un piano di welfare il lavoratore chiede che il premio sia versato a casse di assistenza, l’esenzione è comunque limitata ai 3.000,00 euro (o 4.000) anche se la norma prevede l’esenzione fino a 3.615,20 euro che ora però possono essere travalicate con la quota sostituente il premio</a:t>
            </a:r>
          </a:p>
          <a:p>
            <a:pPr marL="514350" indent="-514350">
              <a:buFont typeface="Wingdings" panose="05000000000000000000" pitchFamily="2" charset="2"/>
              <a:buChar char="v"/>
            </a:pPr>
            <a:r>
              <a:rPr lang="it-IT" sz="2400" dirty="0"/>
              <a:t>La sostituzione con buoni pasto resta invece limitata a </a:t>
            </a:r>
            <a:r>
              <a:rPr lang="it-IT" sz="2400" dirty="0" err="1"/>
              <a:t>max</a:t>
            </a:r>
            <a:r>
              <a:rPr lang="it-IT" sz="2400" dirty="0"/>
              <a:t> 5,29 o 7,00 euro</a:t>
            </a:r>
          </a:p>
        </p:txBody>
      </p:sp>
    </p:spTree>
    <p:extLst>
      <p:ext uri="{BB962C8B-B14F-4D97-AF65-F5344CB8AC3E}">
        <p14:creationId xmlns:p14="http://schemas.microsoft.com/office/powerpoint/2010/main" val="825419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88900" y="120650"/>
            <a:ext cx="10210800" cy="6906506"/>
          </a:xfrm>
          <a:prstGeom prst="rect">
            <a:avLst/>
          </a:prstGeom>
          <a:noFill/>
        </p:spPr>
        <p:txBody>
          <a:bodyPr wrap="square" rtlCol="0">
            <a:spAutoFit/>
          </a:bodyPr>
          <a:lstStyle/>
          <a:p>
            <a:pPr marL="514350" indent="-514350">
              <a:buFont typeface="Wingdings" panose="05000000000000000000" pitchFamily="2" charset="2"/>
              <a:buChar char="v"/>
            </a:pPr>
            <a:r>
              <a:rPr lang="it-IT" sz="2700" dirty="0"/>
              <a:t>Si può sostituire premi con servizi di trasporto collettivo per il tragitto casa-lavoro, anche con abbonamenti a mezzi pubblici, per altri tipi di trasporti il limite resta di 258,26 euro.</a:t>
            </a:r>
          </a:p>
          <a:p>
            <a:pPr marL="514350" indent="-514350">
              <a:buFont typeface="Wingdings" panose="05000000000000000000" pitchFamily="2" charset="2"/>
              <a:buChar char="v"/>
            </a:pPr>
            <a:r>
              <a:rPr lang="it-IT" sz="2700" dirty="0"/>
              <a:t>Le azioni distribuite ai dipendenti a condizione che non siano riacquistate dalla società emittente o dal datore di lavoro o comunque cedute prima che siano trascorsi almeno tre anni dalla percezione, possono (per la quota </a:t>
            </a:r>
            <a:r>
              <a:rPr lang="it-IT" sz="2700" dirty="0" err="1"/>
              <a:t>sostituenda</a:t>
            </a:r>
            <a:r>
              <a:rPr lang="it-IT" sz="2700" dirty="0"/>
              <a:t> il premio) andare oltre il limite di esenzione pari a €2.065,83.</a:t>
            </a:r>
          </a:p>
          <a:p>
            <a:pPr marL="514350" indent="-514350">
              <a:buFont typeface="Wingdings" panose="05000000000000000000" pitchFamily="2" charset="2"/>
              <a:buChar char="v"/>
            </a:pPr>
            <a:r>
              <a:rPr lang="it-IT" sz="2700" dirty="0"/>
              <a:t>Se il lavoratore chiede di sostituire il premio con versamenti ad un fondo di previdenza complementare l’esubero del versamento rispetto al tetto dei 2.000,00 può continuare ad essere dedotto dal reddito del lavoratore (art.10, l. e-bis TUIR) e può superare (per la quota </a:t>
            </a:r>
            <a:r>
              <a:rPr lang="it-IT" sz="2700" dirty="0" err="1"/>
              <a:t>sostituenda</a:t>
            </a:r>
            <a:r>
              <a:rPr lang="it-IT" sz="2700" dirty="0"/>
              <a:t> il premio) il tetto dei 5.164,65 euro </a:t>
            </a:r>
          </a:p>
        </p:txBody>
      </p:sp>
    </p:spTree>
    <p:extLst>
      <p:ext uri="{BB962C8B-B14F-4D97-AF65-F5344CB8AC3E}">
        <p14:creationId xmlns:p14="http://schemas.microsoft.com/office/powerpoint/2010/main" val="21248464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241300" y="196850"/>
            <a:ext cx="9906000" cy="7405104"/>
          </a:xfrm>
          <a:prstGeom prst="rect">
            <a:avLst/>
          </a:prstGeom>
          <a:noFill/>
        </p:spPr>
        <p:txBody>
          <a:bodyPr wrap="square" rtlCol="0">
            <a:spAutoFit/>
          </a:bodyPr>
          <a:lstStyle/>
          <a:p>
            <a:pPr marL="514350" indent="-514350">
              <a:buFont typeface="Wingdings" panose="05000000000000000000" pitchFamily="2" charset="2"/>
              <a:buChar char="v"/>
            </a:pPr>
            <a:r>
              <a:rPr lang="it-IT" sz="2700" dirty="0"/>
              <a:t>Il lavoratore è obbligato a tenere al corrente il suo datore di lavoro relativamente al superamento del tetto degli 80.000,00 o se abbia già avuto premi da altro datore che concorrono al tetto limite dei 3.000,00 o 4.000,00</a:t>
            </a:r>
          </a:p>
          <a:p>
            <a:pPr marL="514350" indent="-514350">
              <a:buFont typeface="Wingdings" panose="05000000000000000000" pitchFamily="2" charset="2"/>
              <a:buChar char="v"/>
            </a:pPr>
            <a:r>
              <a:rPr lang="it-IT" sz="2700" dirty="0"/>
              <a:t>Il lavoratore può sempre comunicare al datore di voler rinunciare al regime agevolato (ad es. quando voglia cogliere l’opportunità di fare la dichiarazione dei redditi per recuperare delle spese che altrimenti andrebbero perdute)</a:t>
            </a:r>
          </a:p>
          <a:p>
            <a:pPr marL="514350" indent="-514350">
              <a:buFont typeface="Wingdings" panose="05000000000000000000" pitchFamily="2" charset="2"/>
              <a:buChar char="v"/>
            </a:pPr>
            <a:r>
              <a:rPr lang="it-IT" sz="2700" dirty="0"/>
              <a:t>Qualsiasi accordo aziendale già in vigore può essere integrato per essere reso allineato alle nuove normative, nel frattempo tutte le parti non conformi non potranno valere ai fini della detassazione, se l’azienda ha un piano di benefit ma il contratto non prevede la sostituibilità questa non è possibile</a:t>
            </a:r>
          </a:p>
          <a:p>
            <a:pPr marL="514350" indent="-514350">
              <a:buFont typeface="Wingdings" panose="05000000000000000000" pitchFamily="2" charset="2"/>
              <a:buChar char="v"/>
            </a:pPr>
            <a:endParaRPr lang="it-IT" sz="2700" dirty="0"/>
          </a:p>
        </p:txBody>
      </p:sp>
    </p:spTree>
    <p:extLst>
      <p:ext uri="{BB962C8B-B14F-4D97-AF65-F5344CB8AC3E}">
        <p14:creationId xmlns:p14="http://schemas.microsoft.com/office/powerpoint/2010/main" val="95748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1630045" y="1111250"/>
            <a:ext cx="6993255" cy="5719445"/>
            <a:chOff x="0" y="0"/>
            <a:chExt cx="6993255" cy="5719606"/>
          </a:xfrm>
        </p:grpSpPr>
        <p:sp>
          <p:nvSpPr>
            <p:cNvPr id="5" name="Cornice 4"/>
            <p:cNvSpPr/>
            <p:nvPr/>
          </p:nvSpPr>
          <p:spPr>
            <a:xfrm>
              <a:off x="109885" y="1420656"/>
              <a:ext cx="6781800" cy="4298950"/>
            </a:xfrm>
            <a:prstGeom prst="frame">
              <a:avLst>
                <a:gd name="adj1" fmla="val 4613"/>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it-IT" sz="1100">
                  <a:effectLst/>
                  <a:ea typeface="Calibri" panose="020F0502020204030204" pitchFamily="34" charset="0"/>
                  <a:cs typeface="Times New Roman" panose="02020603050405020304" pitchFamily="18" charset="0"/>
                </a:rPr>
                <a:t> </a:t>
              </a:r>
            </a:p>
          </p:txBody>
        </p:sp>
        <p:graphicFrame>
          <p:nvGraphicFramePr>
            <p:cNvPr id="6" name="Diagramma 5"/>
            <p:cNvGraphicFramePr/>
            <p:nvPr>
              <p:extLst>
                <p:ext uri="{D42A27DB-BD31-4B8C-83A1-F6EECF244321}">
                  <p14:modId xmlns:p14="http://schemas.microsoft.com/office/powerpoint/2010/main" val="3046430350"/>
                </p:ext>
              </p:extLst>
            </p:nvPr>
          </p:nvGraphicFramePr>
          <p:xfrm>
            <a:off x="0" y="0"/>
            <a:ext cx="6993255" cy="1156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reccia in giù 6"/>
            <p:cNvSpPr/>
            <p:nvPr/>
          </p:nvSpPr>
          <p:spPr>
            <a:xfrm>
              <a:off x="4230572" y="1122397"/>
              <a:ext cx="454025" cy="295910"/>
            </a:xfrm>
            <a:prstGeom prst="downArrow">
              <a:avLst/>
            </a:prstGeom>
            <a:solidFill>
              <a:srgbClr val="00B050"/>
            </a:solidFill>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8" name="Freccia in giù 7"/>
            <p:cNvSpPr/>
            <p:nvPr/>
          </p:nvSpPr>
          <p:spPr>
            <a:xfrm>
              <a:off x="2272264" y="1122397"/>
              <a:ext cx="454025" cy="295910"/>
            </a:xfrm>
            <a:prstGeom prst="downArrow">
              <a:avLst/>
            </a:prstGeom>
            <a:solidFill>
              <a:srgbClr val="55DBCE"/>
            </a:solidFill>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aphicFrame>
          <p:nvGraphicFramePr>
            <p:cNvPr id="9" name="Diagramma 8"/>
            <p:cNvGraphicFramePr/>
            <p:nvPr>
              <p:extLst>
                <p:ext uri="{D42A27DB-BD31-4B8C-83A1-F6EECF244321}">
                  <p14:modId xmlns:p14="http://schemas.microsoft.com/office/powerpoint/2010/main" val="3655007116"/>
                </p:ext>
              </p:extLst>
            </p:nvPr>
          </p:nvGraphicFramePr>
          <p:xfrm>
            <a:off x="4732903" y="1499146"/>
            <a:ext cx="2106930" cy="3862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ma 9"/>
            <p:cNvGraphicFramePr/>
            <p:nvPr>
              <p:extLst>
                <p:ext uri="{D42A27DB-BD31-4B8C-83A1-F6EECF244321}">
                  <p14:modId xmlns:p14="http://schemas.microsoft.com/office/powerpoint/2010/main" val="3345218929"/>
                </p:ext>
              </p:extLst>
            </p:nvPr>
          </p:nvGraphicFramePr>
          <p:xfrm>
            <a:off x="286486" y="1797405"/>
            <a:ext cx="5310505" cy="36252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Casella di testo 7"/>
            <p:cNvSpPr txBox="1"/>
            <p:nvPr/>
          </p:nvSpPr>
          <p:spPr>
            <a:xfrm>
              <a:off x="2134908" y="3520244"/>
              <a:ext cx="1739900" cy="2159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it-IT" sz="800" b="1">
                  <a:ln>
                    <a:noFill/>
                  </a:ln>
                  <a:solidFill>
                    <a:srgbClr val="5B9BD5"/>
                  </a:solidFill>
                  <a:effectLst>
                    <a:outerShdw blurRad="38100" dist="25400" dir="5400000" algn="ctr">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TOTAL REWARDS</a:t>
              </a:r>
              <a:endParaRPr lang="it-IT" sz="1100">
                <a:effectLst/>
                <a:ea typeface="Calibri" panose="020F0502020204030204" pitchFamily="34" charset="0"/>
                <a:cs typeface="Times New Roman" panose="02020603050405020304" pitchFamily="18" charset="0"/>
              </a:endParaRPr>
            </a:p>
          </p:txBody>
        </p:sp>
      </p:grpSp>
      <p:sp>
        <p:nvSpPr>
          <p:cNvPr id="15" name="Titolo 14"/>
          <p:cNvSpPr>
            <a:spLocks noGrp="1"/>
          </p:cNvSpPr>
          <p:nvPr>
            <p:ph type="title"/>
          </p:nvPr>
        </p:nvSpPr>
        <p:spPr>
          <a:xfrm>
            <a:off x="534670" y="83961"/>
            <a:ext cx="9624060" cy="951089"/>
          </a:xfrm>
        </p:spPr>
        <p:txBody>
          <a:bodyPr/>
          <a:lstStyle/>
          <a:p>
            <a:r>
              <a:rPr lang="it-IT" dirty="0"/>
              <a:t>Welfare e Organizzazione</a:t>
            </a:r>
          </a:p>
        </p:txBody>
      </p:sp>
    </p:spTree>
    <p:extLst>
      <p:ext uri="{BB962C8B-B14F-4D97-AF65-F5344CB8AC3E}">
        <p14:creationId xmlns:p14="http://schemas.microsoft.com/office/powerpoint/2010/main" val="3683787285"/>
      </p:ext>
    </p:extLst>
  </p:cSld>
  <p:clrMapOvr>
    <a:masterClrMapping/>
  </p:clrMapOvr>
  <p:transition spd="slow">
    <p:wedg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469900" y="577850"/>
            <a:ext cx="9601200" cy="5693866"/>
          </a:xfrm>
          <a:prstGeom prst="rect">
            <a:avLst/>
          </a:prstGeom>
          <a:noFill/>
        </p:spPr>
        <p:txBody>
          <a:bodyPr wrap="square" rtlCol="0">
            <a:spAutoFit/>
          </a:bodyPr>
          <a:lstStyle/>
          <a:p>
            <a:r>
              <a:rPr lang="it-IT" sz="2800" dirty="0"/>
              <a:t>In base a quanto espressamente previsto per il passato, il reddito è determinato “</a:t>
            </a:r>
            <a:r>
              <a:rPr lang="it-IT" sz="2800" i="1" dirty="0"/>
              <a:t>al lordo delle somme assoggettate nel medesimo anno all'imposta sostitutiva di cui al…comma 182</a:t>
            </a:r>
            <a:r>
              <a:rPr lang="it-IT" sz="2800" dirty="0"/>
              <a:t>”. Si evidenzia in proposito che gli emolumenti premiali non entreranno invece nel computo della soglia reddituale di euro 80.000, cui è subordinato l’accesso al regime agevolato, nel caso in cui siano stati sostituiti – su scelta rimessa al dipendente in base a quanto previsto dalla legge di Stabilità - con le prestazioni di welfare aziendale escluse, nel rispetto dei limiti fissati dall’articolo 51, commi 2 e 3 ultimo periodo, del TUIR, dalla formazione del reddito di lavoro dipendente. </a:t>
            </a:r>
            <a:endParaRPr lang="it-IT" sz="2700" dirty="0"/>
          </a:p>
        </p:txBody>
      </p:sp>
    </p:spTree>
    <p:extLst>
      <p:ext uri="{BB962C8B-B14F-4D97-AF65-F5344CB8AC3E}">
        <p14:creationId xmlns:p14="http://schemas.microsoft.com/office/powerpoint/2010/main" val="270042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317500" y="349250"/>
            <a:ext cx="9982200" cy="6632585"/>
          </a:xfrm>
          <a:prstGeom prst="rect">
            <a:avLst/>
          </a:prstGeom>
          <a:noFill/>
        </p:spPr>
        <p:txBody>
          <a:bodyPr wrap="square" rtlCol="0">
            <a:spAutoFit/>
          </a:bodyPr>
          <a:lstStyle/>
          <a:p>
            <a:r>
              <a:rPr lang="it-IT" sz="2500" dirty="0"/>
              <a:t>Devono inoltre essere considerate nel computo del limite le retribuzioni corrisposte ai lavoratori dipendenti impegnati all’estero, anche se non assoggettate a tassazione in Italia (cfr. circolare n. 59/E del 2008 par. 8). Ad esempio un soggetto che nel 2017 assume la residenza in Italia e riceve retribuzioni premiali, se nel 2016, anno in cui era residente all’estero, ha lì svolto attività di lavoro dipendente, deve verificare se il reddito di lavoro dipendente tassato all’estero sia stato di ammontare superiore a 80.000 euro. I redditi di lavoro dipendente prodotti all’estero da soggetti residenti, assoggettati a tassazione in Italia ai sensi dell’articolo 51, comma 8-bis, del TUIR, devono essere computati nel limite reddituale di euro 80.000 sulla base dell’ammontare convenzionale ivi previsto. Resta fermo, naturalmente che l’applicazione dell’imposta sostitutiva riguarda solo i casi in cui la retribuzione premiale non è assorbita dalla determinazione forfetaria della base imponibile convenzionalmente determinata.</a:t>
            </a:r>
          </a:p>
        </p:txBody>
      </p:sp>
    </p:spTree>
    <p:extLst>
      <p:ext uri="{BB962C8B-B14F-4D97-AF65-F5344CB8AC3E}">
        <p14:creationId xmlns:p14="http://schemas.microsoft.com/office/powerpoint/2010/main" val="4198778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622300" y="501650"/>
            <a:ext cx="9144000" cy="6124754"/>
          </a:xfrm>
          <a:prstGeom prst="rect">
            <a:avLst/>
          </a:prstGeom>
          <a:noFill/>
        </p:spPr>
        <p:txBody>
          <a:bodyPr wrap="square" rtlCol="0">
            <a:spAutoFit/>
          </a:bodyPr>
          <a:lstStyle/>
          <a:p>
            <a:r>
              <a:rPr lang="it-IT" sz="2800" dirty="0"/>
              <a:t>Rientra nel computo della soglia reddituale di 80.000 euro anche la quota maturanda di TFR richiesta dal lavoratore e liquidata in busta paga, ai sensi dell’articolo 1, comma 26, della legge n. 190 del 2014 (c.d. </a:t>
            </a:r>
            <a:r>
              <a:rPr lang="it-IT" sz="2800" dirty="0" err="1"/>
              <a:t>Q.u.I.R</a:t>
            </a:r>
            <a:r>
              <a:rPr lang="it-IT" sz="2800" dirty="0"/>
              <a:t>., quota integrativa della retribuzione, secondo la definizione contenuta nell’articolo 1, 10 comma 1, lettera i) del </a:t>
            </a:r>
            <a:r>
              <a:rPr lang="it-IT" sz="2800" dirty="0" err="1"/>
              <a:t>d.P.C.M</a:t>
            </a:r>
            <a:r>
              <a:rPr lang="it-IT" sz="2800" dirty="0"/>
              <a:t>. 20.02.2015 n. 29). Tale parte integrativa della retribuzione difatti, per espressa previsione di legge, è assoggettata a tassazione ordinaria e concorre, pertanto, alla formazione del reddito complessivo da assoggettare ad imposizione (comma 756-bis dell’articolo 1 della legge n. 296 del 2006, introdotto dall’articolo 1, comma 26, della legge n. 190 del 2014). </a:t>
            </a:r>
            <a:endParaRPr lang="it-IT" sz="2500" dirty="0"/>
          </a:p>
        </p:txBody>
      </p:sp>
    </p:spTree>
    <p:extLst>
      <p:ext uri="{BB962C8B-B14F-4D97-AF65-F5344CB8AC3E}">
        <p14:creationId xmlns:p14="http://schemas.microsoft.com/office/powerpoint/2010/main" val="3548689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622300" y="273050"/>
            <a:ext cx="9144000" cy="6641818"/>
          </a:xfrm>
          <a:prstGeom prst="rect">
            <a:avLst/>
          </a:prstGeom>
          <a:noFill/>
        </p:spPr>
        <p:txBody>
          <a:bodyPr wrap="square" rtlCol="0">
            <a:spAutoFit/>
          </a:bodyPr>
          <a:lstStyle/>
          <a:p>
            <a:r>
              <a:rPr lang="it-IT" sz="2800" dirty="0"/>
              <a:t>Il regime agevolato è applicabile anche se nell’anno precedente non sia stato conseguito alcun reddito di lavoro dipendente (cfr. circolare 59/E del 2008, par. 8; circolare 11/ E del 2013, par. 1) ed anche se il limite di 80.000 euro sia stato superato per effetto del conseguimento di redditi diversi da quelli di lavoro dipendente, compresi i redditi ad essi assimilati.</a:t>
            </a:r>
          </a:p>
          <a:p>
            <a:r>
              <a:rPr lang="it-IT" sz="2800" dirty="0"/>
              <a:t>Ai fini dell’applicazione dell’agevolazione, risulta parimenti irrilevante il superamento della soglia di reddito di lavoro dipendente di euro 80.000 nell’anno in cui sono erogati i premi agevolati o gli utili, fermo restando che determinerà l’esclusione del beneficio per i premi eventualmente erogati nell’anno successivo.</a:t>
            </a:r>
          </a:p>
        </p:txBody>
      </p:sp>
    </p:spTree>
    <p:extLst>
      <p:ext uri="{BB962C8B-B14F-4D97-AF65-F5344CB8AC3E}">
        <p14:creationId xmlns:p14="http://schemas.microsoft.com/office/powerpoint/2010/main" val="533411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469900" y="273050"/>
            <a:ext cx="9753600" cy="6740307"/>
          </a:xfrm>
          <a:prstGeom prst="rect">
            <a:avLst/>
          </a:prstGeom>
          <a:noFill/>
        </p:spPr>
        <p:txBody>
          <a:bodyPr wrap="square" rtlCol="0">
            <a:spAutoFit/>
          </a:bodyPr>
          <a:lstStyle/>
          <a:p>
            <a:r>
              <a:rPr lang="it-IT" sz="2700" dirty="0"/>
              <a:t>Riguardo ai criteri incrementali ai quali devono essere ancorati i premi di risultato, il comma 2 ne rinvia la definizione alla contrattazione collettiva aziendale o territoriale, la quale deve “</a:t>
            </a:r>
            <a:r>
              <a:rPr lang="it-IT" sz="2700" i="1" dirty="0"/>
              <a:t>prevedere criteri di misurazione e verifica degli </a:t>
            </a:r>
            <a:r>
              <a:rPr lang="it-IT" sz="2700" b="1" i="1" u="sng" dirty="0"/>
              <a:t>incrementi</a:t>
            </a:r>
            <a:r>
              <a:rPr lang="it-IT" sz="2700" i="1" dirty="0"/>
              <a:t> di produttività, redditività, qualità, efficienza ed innovazione, che possono consistere nell’aumento della produzione o in risparmi dei fattori produttivi ovvero nel miglioramento della qualità dei prodotti e dei processi, anche attraverso la riorganizzazione dell’orario di lavoro non straordinario o il ricorso al lavoro agile quale modalità flessibile di esecuzione del rapporto di lavoro subordinato, rispetto ad un periodo congruo definito dall’accordo, il cui raggiungimento sia verificabile in modo obiettivo attraverso il riscontro di indicatori numerici o di altro genere appositamente individuati</a:t>
            </a:r>
            <a:r>
              <a:rPr lang="it-IT" sz="2700" dirty="0"/>
              <a:t>”.</a:t>
            </a:r>
          </a:p>
        </p:txBody>
      </p:sp>
    </p:spTree>
    <p:extLst>
      <p:ext uri="{BB962C8B-B14F-4D97-AF65-F5344CB8AC3E}">
        <p14:creationId xmlns:p14="http://schemas.microsoft.com/office/powerpoint/2010/main" val="4123298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622300" y="349250"/>
            <a:ext cx="9601200" cy="6555641"/>
          </a:xfrm>
          <a:prstGeom prst="rect">
            <a:avLst/>
          </a:prstGeom>
          <a:noFill/>
        </p:spPr>
        <p:txBody>
          <a:bodyPr wrap="square" rtlCol="0">
            <a:spAutoFit/>
          </a:bodyPr>
          <a:lstStyle/>
          <a:p>
            <a:r>
              <a:rPr lang="it-IT" sz="2800" dirty="0"/>
              <a:t>…In tale ottica deve essere considerato anche il riferimento alla variabilità delle somme – caratteristica tipica dei premi di risultato – che non deve essere intesa necessariamente come gradualità dell’erogazione in base al raggiungimento dell’obiettivo definito nell’accordo aziendale o territoriale. A tal riguardo è necessario tenere ben presente la distinzione tra strutturazione dei premi e condizione di </a:t>
            </a:r>
            <a:r>
              <a:rPr lang="it-IT" sz="2800" dirty="0" err="1"/>
              <a:t>incrementalità</a:t>
            </a:r>
            <a:r>
              <a:rPr lang="it-IT" sz="2800" dirty="0"/>
              <a:t> degli obiettivi che dà diritto al beneficio fiscale. La strutturazione dei premi è, infatti, l’insieme delle condizioni previste negli accordi al verificarsi delle quali matura il diritto alla corresponsione di una data somma. La combinazione delle varie condizioni può avvenire in vari modi ed è regolata esclusivamente dalla contrattazione collettiva.</a:t>
            </a:r>
            <a:endParaRPr lang="it-IT" sz="2700" dirty="0"/>
          </a:p>
        </p:txBody>
      </p:sp>
    </p:spTree>
    <p:extLst>
      <p:ext uri="{BB962C8B-B14F-4D97-AF65-F5344CB8AC3E}">
        <p14:creationId xmlns:p14="http://schemas.microsoft.com/office/powerpoint/2010/main" val="29013048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698500" y="654050"/>
            <a:ext cx="9296400" cy="6093976"/>
          </a:xfrm>
          <a:prstGeom prst="rect">
            <a:avLst/>
          </a:prstGeom>
          <a:noFill/>
        </p:spPr>
        <p:txBody>
          <a:bodyPr wrap="square" rtlCol="0">
            <a:spAutoFit/>
          </a:bodyPr>
          <a:lstStyle/>
          <a:p>
            <a:pPr algn="ctr"/>
            <a:r>
              <a:rPr lang="it-IT" sz="3000" b="1" u="sng" dirty="0"/>
              <a:t>Ai fini dell’applicazione del beneficio fiscale all’ammontare complessivo del premio di risultato erogato, tuttavia, è necessario che, nell’arco di un periodo congruo definito nell’accordo, sia stato realizzato l’incremento di almeno uno degli obiettivi di produttività, redditività, qualità, efficienza ed innovazione richiamati dalla norma e che tale incremento possa essere verificato attraverso indicatori numerici definiti dalla stessa contrattazione collettiva, che dovranno essere riportati nella sezione 6 del modello allegato al Decreto, al momento della presentazione della dichiarazione di conformità.</a:t>
            </a:r>
          </a:p>
        </p:txBody>
      </p:sp>
    </p:spTree>
    <p:extLst>
      <p:ext uri="{BB962C8B-B14F-4D97-AF65-F5344CB8AC3E}">
        <p14:creationId xmlns:p14="http://schemas.microsoft.com/office/powerpoint/2010/main" val="40525663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622300" y="501650"/>
            <a:ext cx="9753600" cy="6210931"/>
          </a:xfrm>
          <a:prstGeom prst="rect">
            <a:avLst/>
          </a:prstGeom>
          <a:noFill/>
        </p:spPr>
        <p:txBody>
          <a:bodyPr wrap="square" rtlCol="0">
            <a:spAutoFit/>
          </a:bodyPr>
          <a:lstStyle/>
          <a:p>
            <a:r>
              <a:rPr lang="it-IT" sz="2800" dirty="0"/>
              <a:t>In base al richiamato articolo 51 del </a:t>
            </a:r>
            <a:r>
              <a:rPr lang="it-IT" sz="2800" dirty="0" err="1"/>
              <a:t>d.lgs</a:t>
            </a:r>
            <a:r>
              <a:rPr lang="it-IT" sz="2800" dirty="0"/>
              <a:t> n. 81 del 2015, concernente la “disciplina organica dei contratti di lavoro” gli agenti negoziali legittimati alla sottoscrizione degli accordi sono individuati “</a:t>
            </a:r>
            <a:r>
              <a:rPr lang="it-IT" sz="2800" i="1" dirty="0"/>
              <a:t>Salvo diversa previsione… nelle associazioni comparativamente più rappresentative sul piano nazionale e nelle loro rappresentanze sindacali aziendali ovvero nella rappresentanza sindacale unitaria</a:t>
            </a:r>
            <a:r>
              <a:rPr lang="it-IT" sz="2800" dirty="0"/>
              <a:t>”. </a:t>
            </a:r>
          </a:p>
          <a:p>
            <a:r>
              <a:rPr lang="it-IT" sz="2800" b="1" dirty="0"/>
              <a:t>L’espressa menzione dei contratti aziendali o territoriali esclude dall’agevolazione gli elementi retributivi premiali erogati in attuazione di accordi o contratti collettivi nazionali di lavoro ovvero di accordi individuali tra datore di lavoro e prestatore di lavoro</a:t>
            </a:r>
            <a:r>
              <a:rPr lang="it-IT" sz="2800" dirty="0"/>
              <a:t>, come chiarito già in passato con circolare n. 3/E del 2011 (par. 1.)</a:t>
            </a:r>
            <a:endParaRPr lang="it-IT" sz="2800" b="1" u="sng" dirty="0"/>
          </a:p>
        </p:txBody>
      </p:sp>
    </p:spTree>
    <p:extLst>
      <p:ext uri="{BB962C8B-B14F-4D97-AF65-F5344CB8AC3E}">
        <p14:creationId xmlns:p14="http://schemas.microsoft.com/office/powerpoint/2010/main" val="41942899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774700" y="577850"/>
            <a:ext cx="9144000" cy="6001643"/>
          </a:xfrm>
          <a:prstGeom prst="rect">
            <a:avLst/>
          </a:prstGeom>
          <a:noFill/>
        </p:spPr>
        <p:txBody>
          <a:bodyPr wrap="square" rtlCol="0">
            <a:spAutoFit/>
          </a:bodyPr>
          <a:lstStyle/>
          <a:p>
            <a:r>
              <a:rPr lang="it-IT" sz="3200" dirty="0"/>
              <a:t>L’imposta sostitutiva dell’IRPEF e delle addizionali regionale e comunale, pari al 10 per cento dei premi e somme erogati dal sostituto d’imposta, opera entro il limite di importo complessivo di 3.000 euro annui lordi, sia per i premi di risultato che per gli utili distribuiti dalle aziende ai dipendenti. Nella ipotesi di erogazione sia di premi che di utili il limite va applicato alla somma delle due componenti e non è superabile neanche in presenza di più rapporti di lavoro (cfr. circolare 49/E del 2008, par. 1.4).</a:t>
            </a:r>
            <a:endParaRPr lang="it-IT" sz="3200" b="1" u="sng" dirty="0"/>
          </a:p>
        </p:txBody>
      </p:sp>
    </p:spTree>
    <p:extLst>
      <p:ext uri="{BB962C8B-B14F-4D97-AF65-F5344CB8AC3E}">
        <p14:creationId xmlns:p14="http://schemas.microsoft.com/office/powerpoint/2010/main" val="7560802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850900" y="577850"/>
            <a:ext cx="9144000" cy="6186309"/>
          </a:xfrm>
          <a:prstGeom prst="rect">
            <a:avLst/>
          </a:prstGeom>
          <a:noFill/>
        </p:spPr>
        <p:txBody>
          <a:bodyPr wrap="square" rtlCol="0">
            <a:spAutoFit/>
          </a:bodyPr>
          <a:lstStyle/>
          <a:p>
            <a:pPr algn="ctr"/>
            <a:r>
              <a:rPr lang="it-IT" sz="4400" b="1" dirty="0"/>
              <a:t>Il limite di 3.000/4.000 euro deve intendersi, pertanto, al lordo della ritenuta fiscale del 10 per cento e al netto delle trattenute previdenziali obbligatorie (cfr. circolare 59/E del 2008, par. 14); eventuali importi eccedenti sono assoggettati alla tassazione ordinaria.</a:t>
            </a:r>
            <a:endParaRPr lang="it-IT" sz="4400" b="1" u="sng" dirty="0"/>
          </a:p>
        </p:txBody>
      </p:sp>
    </p:spTree>
    <p:extLst>
      <p:ext uri="{BB962C8B-B14F-4D97-AF65-F5344CB8AC3E}">
        <p14:creationId xmlns:p14="http://schemas.microsoft.com/office/powerpoint/2010/main" val="3641972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5"/>
          <p:cNvSpPr/>
          <p:nvPr/>
        </p:nvSpPr>
        <p:spPr>
          <a:xfrm>
            <a:off x="2780617" y="5952242"/>
            <a:ext cx="4573082" cy="653497"/>
          </a:xfrm>
          <a:custGeom>
            <a:avLst/>
            <a:gdLst/>
            <a:ahLst/>
            <a:cxnLst/>
            <a:rect l="l" t="t" r="r" b="b"/>
            <a:pathLst>
              <a:path w="4150360" h="593089">
                <a:moveTo>
                  <a:pt x="4051553" y="0"/>
                </a:moveTo>
                <a:lnTo>
                  <a:pt x="98767" y="0"/>
                </a:lnTo>
                <a:lnTo>
                  <a:pt x="57110" y="9187"/>
                </a:lnTo>
                <a:lnTo>
                  <a:pt x="24210" y="33977"/>
                </a:lnTo>
                <a:lnTo>
                  <a:pt x="4178" y="70260"/>
                </a:lnTo>
                <a:lnTo>
                  <a:pt x="0" y="494322"/>
                </a:lnTo>
                <a:lnTo>
                  <a:pt x="1075" y="508927"/>
                </a:lnTo>
                <a:lnTo>
                  <a:pt x="15920" y="548122"/>
                </a:lnTo>
                <a:lnTo>
                  <a:pt x="44997" y="577189"/>
                </a:lnTo>
                <a:lnTo>
                  <a:pt x="84199" y="592020"/>
                </a:lnTo>
                <a:lnTo>
                  <a:pt x="98805" y="593090"/>
                </a:lnTo>
                <a:lnTo>
                  <a:pt x="4051592" y="593089"/>
                </a:lnTo>
                <a:lnTo>
                  <a:pt x="4093249" y="583902"/>
                </a:lnTo>
                <a:lnTo>
                  <a:pt x="4126149" y="559112"/>
                </a:lnTo>
                <a:lnTo>
                  <a:pt x="4146181" y="522829"/>
                </a:lnTo>
                <a:lnTo>
                  <a:pt x="4150359" y="98767"/>
                </a:lnTo>
                <a:lnTo>
                  <a:pt x="4149284" y="84162"/>
                </a:lnTo>
                <a:lnTo>
                  <a:pt x="4134439" y="44967"/>
                </a:lnTo>
                <a:lnTo>
                  <a:pt x="4105362" y="15900"/>
                </a:lnTo>
                <a:lnTo>
                  <a:pt x="4066160" y="1069"/>
                </a:lnTo>
                <a:lnTo>
                  <a:pt x="4051553" y="0"/>
                </a:lnTo>
                <a:close/>
              </a:path>
            </a:pathLst>
          </a:custGeom>
          <a:solidFill>
            <a:schemeClr val="accent5">
              <a:lumMod val="25000"/>
            </a:schemeClr>
          </a:solidFill>
        </p:spPr>
        <p:txBody>
          <a:bodyPr wrap="square" lIns="0" tIns="0" rIns="0" bIns="0" rtlCol="0"/>
          <a:lstStyle/>
          <a:p>
            <a:endParaRPr sz="1983"/>
          </a:p>
        </p:txBody>
      </p:sp>
      <p:sp>
        <p:nvSpPr>
          <p:cNvPr id="14" name="object 14"/>
          <p:cNvSpPr/>
          <p:nvPr/>
        </p:nvSpPr>
        <p:spPr>
          <a:xfrm>
            <a:off x="1614399" y="1035050"/>
            <a:ext cx="6475501" cy="5791200"/>
          </a:xfrm>
          <a:custGeom>
            <a:avLst/>
            <a:gdLst/>
            <a:ahLst/>
            <a:cxnLst/>
            <a:rect l="l" t="t" r="r" b="b"/>
            <a:pathLst>
              <a:path w="5876925" h="4507230">
                <a:moveTo>
                  <a:pt x="0" y="751204"/>
                </a:moveTo>
                <a:lnTo>
                  <a:pt x="2490" y="689590"/>
                </a:lnTo>
                <a:lnTo>
                  <a:pt x="9831" y="629348"/>
                </a:lnTo>
                <a:lnTo>
                  <a:pt x="21830" y="570672"/>
                </a:lnTo>
                <a:lnTo>
                  <a:pt x="38294" y="513754"/>
                </a:lnTo>
                <a:lnTo>
                  <a:pt x="59030" y="458789"/>
                </a:lnTo>
                <a:lnTo>
                  <a:pt x="83843" y="405969"/>
                </a:lnTo>
                <a:lnTo>
                  <a:pt x="112542" y="355488"/>
                </a:lnTo>
                <a:lnTo>
                  <a:pt x="144931" y="307540"/>
                </a:lnTo>
                <a:lnTo>
                  <a:pt x="180819" y="262316"/>
                </a:lnTo>
                <a:lnTo>
                  <a:pt x="220011" y="220011"/>
                </a:lnTo>
                <a:lnTo>
                  <a:pt x="262315" y="180818"/>
                </a:lnTo>
                <a:lnTo>
                  <a:pt x="307537" y="144930"/>
                </a:lnTo>
                <a:lnTo>
                  <a:pt x="355484" y="112540"/>
                </a:lnTo>
                <a:lnTo>
                  <a:pt x="405962" y="83842"/>
                </a:lnTo>
                <a:lnTo>
                  <a:pt x="458778" y="59029"/>
                </a:lnTo>
                <a:lnTo>
                  <a:pt x="513739" y="38294"/>
                </a:lnTo>
                <a:lnTo>
                  <a:pt x="570652" y="21830"/>
                </a:lnTo>
                <a:lnTo>
                  <a:pt x="629323" y="9831"/>
                </a:lnTo>
                <a:lnTo>
                  <a:pt x="689559" y="2490"/>
                </a:lnTo>
                <a:lnTo>
                  <a:pt x="751166" y="0"/>
                </a:lnTo>
                <a:lnTo>
                  <a:pt x="5125720" y="0"/>
                </a:lnTo>
                <a:lnTo>
                  <a:pt x="5187334" y="2490"/>
                </a:lnTo>
                <a:lnTo>
                  <a:pt x="5247576" y="9831"/>
                </a:lnTo>
                <a:lnTo>
                  <a:pt x="5306252" y="21830"/>
                </a:lnTo>
                <a:lnTo>
                  <a:pt x="5363170" y="38294"/>
                </a:lnTo>
                <a:lnTo>
                  <a:pt x="5418135" y="59029"/>
                </a:lnTo>
                <a:lnTo>
                  <a:pt x="5470955" y="83842"/>
                </a:lnTo>
                <a:lnTo>
                  <a:pt x="5521436" y="112540"/>
                </a:lnTo>
                <a:lnTo>
                  <a:pt x="5569384" y="144930"/>
                </a:lnTo>
                <a:lnTo>
                  <a:pt x="5614608" y="180818"/>
                </a:lnTo>
                <a:lnTo>
                  <a:pt x="5656913" y="220011"/>
                </a:lnTo>
                <a:lnTo>
                  <a:pt x="5696106" y="262316"/>
                </a:lnTo>
                <a:lnTo>
                  <a:pt x="5731994" y="307540"/>
                </a:lnTo>
                <a:lnTo>
                  <a:pt x="5764384" y="355488"/>
                </a:lnTo>
                <a:lnTo>
                  <a:pt x="5793082" y="405969"/>
                </a:lnTo>
                <a:lnTo>
                  <a:pt x="5817895" y="458789"/>
                </a:lnTo>
                <a:lnTo>
                  <a:pt x="5838630" y="513754"/>
                </a:lnTo>
                <a:lnTo>
                  <a:pt x="5855094" y="570672"/>
                </a:lnTo>
                <a:lnTo>
                  <a:pt x="5867093" y="629348"/>
                </a:lnTo>
                <a:lnTo>
                  <a:pt x="5874434" y="689590"/>
                </a:lnTo>
                <a:lnTo>
                  <a:pt x="5876925" y="751204"/>
                </a:lnTo>
                <a:lnTo>
                  <a:pt x="5876925" y="3755771"/>
                </a:lnTo>
                <a:lnTo>
                  <a:pt x="5874434" y="3817374"/>
                </a:lnTo>
                <a:lnTo>
                  <a:pt x="5867093" y="3877607"/>
                </a:lnTo>
                <a:lnTo>
                  <a:pt x="5855094" y="3936275"/>
                </a:lnTo>
                <a:lnTo>
                  <a:pt x="5838630" y="3993185"/>
                </a:lnTo>
                <a:lnTo>
                  <a:pt x="5817895" y="4048144"/>
                </a:lnTo>
                <a:lnTo>
                  <a:pt x="5793082" y="4100958"/>
                </a:lnTo>
                <a:lnTo>
                  <a:pt x="5764384" y="4151435"/>
                </a:lnTo>
                <a:lnTo>
                  <a:pt x="5731994" y="4199380"/>
                </a:lnTo>
                <a:lnTo>
                  <a:pt x="5696106" y="4244601"/>
                </a:lnTo>
                <a:lnTo>
                  <a:pt x="5656913" y="4286904"/>
                </a:lnTo>
                <a:lnTo>
                  <a:pt x="5614608" y="4326095"/>
                </a:lnTo>
                <a:lnTo>
                  <a:pt x="5569384" y="4361982"/>
                </a:lnTo>
                <a:lnTo>
                  <a:pt x="5521436" y="4394371"/>
                </a:lnTo>
                <a:lnTo>
                  <a:pt x="5470955" y="4423069"/>
                </a:lnTo>
                <a:lnTo>
                  <a:pt x="5418135" y="4447882"/>
                </a:lnTo>
                <a:lnTo>
                  <a:pt x="5363170" y="4468617"/>
                </a:lnTo>
                <a:lnTo>
                  <a:pt x="5306252" y="4485081"/>
                </a:lnTo>
                <a:lnTo>
                  <a:pt x="5247576" y="4497081"/>
                </a:lnTo>
                <a:lnTo>
                  <a:pt x="5187334" y="4504422"/>
                </a:lnTo>
                <a:lnTo>
                  <a:pt x="5125720" y="4506912"/>
                </a:lnTo>
                <a:lnTo>
                  <a:pt x="751166" y="4506912"/>
                </a:lnTo>
                <a:lnTo>
                  <a:pt x="689559" y="4504422"/>
                </a:lnTo>
                <a:lnTo>
                  <a:pt x="629323" y="4497081"/>
                </a:lnTo>
                <a:lnTo>
                  <a:pt x="570652" y="4485081"/>
                </a:lnTo>
                <a:lnTo>
                  <a:pt x="513739" y="4468617"/>
                </a:lnTo>
                <a:lnTo>
                  <a:pt x="458778" y="4447882"/>
                </a:lnTo>
                <a:lnTo>
                  <a:pt x="405962" y="4423069"/>
                </a:lnTo>
                <a:lnTo>
                  <a:pt x="355484" y="4394371"/>
                </a:lnTo>
                <a:lnTo>
                  <a:pt x="307537" y="4361982"/>
                </a:lnTo>
                <a:lnTo>
                  <a:pt x="262315" y="4326095"/>
                </a:lnTo>
                <a:lnTo>
                  <a:pt x="220011" y="4286904"/>
                </a:lnTo>
                <a:lnTo>
                  <a:pt x="180819" y="4244601"/>
                </a:lnTo>
                <a:lnTo>
                  <a:pt x="144931" y="4199380"/>
                </a:lnTo>
                <a:lnTo>
                  <a:pt x="112542" y="4151435"/>
                </a:lnTo>
                <a:lnTo>
                  <a:pt x="83843" y="4100958"/>
                </a:lnTo>
                <a:lnTo>
                  <a:pt x="59030" y="4048144"/>
                </a:lnTo>
                <a:lnTo>
                  <a:pt x="38294" y="3993185"/>
                </a:lnTo>
                <a:lnTo>
                  <a:pt x="21830" y="3936275"/>
                </a:lnTo>
                <a:lnTo>
                  <a:pt x="9831" y="3877607"/>
                </a:lnTo>
                <a:lnTo>
                  <a:pt x="2490" y="3817374"/>
                </a:lnTo>
                <a:lnTo>
                  <a:pt x="0" y="3755771"/>
                </a:lnTo>
                <a:lnTo>
                  <a:pt x="0" y="751204"/>
                </a:lnTo>
                <a:close/>
              </a:path>
            </a:pathLst>
          </a:custGeom>
          <a:ln w="25400">
            <a:solidFill>
              <a:srgbClr val="F79546"/>
            </a:solidFill>
          </a:ln>
        </p:spPr>
        <p:txBody>
          <a:bodyPr wrap="square" lIns="0" tIns="0" rIns="0" bIns="0" rtlCol="0"/>
          <a:lstStyle/>
          <a:p>
            <a:endParaRPr sz="1983"/>
          </a:p>
        </p:txBody>
      </p:sp>
      <p:sp>
        <p:nvSpPr>
          <p:cNvPr id="15" name="object 15"/>
          <p:cNvSpPr/>
          <p:nvPr/>
        </p:nvSpPr>
        <p:spPr>
          <a:xfrm>
            <a:off x="2795871" y="1187450"/>
            <a:ext cx="4573082" cy="653497"/>
          </a:xfrm>
          <a:custGeom>
            <a:avLst/>
            <a:gdLst/>
            <a:ahLst/>
            <a:cxnLst/>
            <a:rect l="l" t="t" r="r" b="b"/>
            <a:pathLst>
              <a:path w="4150360" h="593089">
                <a:moveTo>
                  <a:pt x="4051553" y="0"/>
                </a:moveTo>
                <a:lnTo>
                  <a:pt x="98767" y="0"/>
                </a:lnTo>
                <a:lnTo>
                  <a:pt x="57110" y="9187"/>
                </a:lnTo>
                <a:lnTo>
                  <a:pt x="24210" y="33977"/>
                </a:lnTo>
                <a:lnTo>
                  <a:pt x="4178" y="70260"/>
                </a:lnTo>
                <a:lnTo>
                  <a:pt x="0" y="494322"/>
                </a:lnTo>
                <a:lnTo>
                  <a:pt x="1075" y="508927"/>
                </a:lnTo>
                <a:lnTo>
                  <a:pt x="15920" y="548122"/>
                </a:lnTo>
                <a:lnTo>
                  <a:pt x="44997" y="577189"/>
                </a:lnTo>
                <a:lnTo>
                  <a:pt x="84199" y="592020"/>
                </a:lnTo>
                <a:lnTo>
                  <a:pt x="98805" y="593090"/>
                </a:lnTo>
                <a:lnTo>
                  <a:pt x="4051592" y="593089"/>
                </a:lnTo>
                <a:lnTo>
                  <a:pt x="4093249" y="583902"/>
                </a:lnTo>
                <a:lnTo>
                  <a:pt x="4126149" y="559112"/>
                </a:lnTo>
                <a:lnTo>
                  <a:pt x="4146181" y="522829"/>
                </a:lnTo>
                <a:lnTo>
                  <a:pt x="4150359" y="98767"/>
                </a:lnTo>
                <a:lnTo>
                  <a:pt x="4149284" y="84162"/>
                </a:lnTo>
                <a:lnTo>
                  <a:pt x="4134439" y="44967"/>
                </a:lnTo>
                <a:lnTo>
                  <a:pt x="4105362" y="15900"/>
                </a:lnTo>
                <a:lnTo>
                  <a:pt x="4066160" y="1069"/>
                </a:lnTo>
                <a:lnTo>
                  <a:pt x="4051553" y="0"/>
                </a:lnTo>
                <a:close/>
              </a:path>
            </a:pathLst>
          </a:custGeom>
          <a:solidFill>
            <a:schemeClr val="accent5">
              <a:lumMod val="25000"/>
            </a:schemeClr>
          </a:solidFill>
        </p:spPr>
        <p:txBody>
          <a:bodyPr wrap="square" lIns="0" tIns="0" rIns="0" bIns="0" rtlCol="0"/>
          <a:lstStyle/>
          <a:p>
            <a:endParaRPr sz="1983"/>
          </a:p>
        </p:txBody>
      </p:sp>
      <p:sp>
        <p:nvSpPr>
          <p:cNvPr id="16" name="object 16"/>
          <p:cNvSpPr/>
          <p:nvPr/>
        </p:nvSpPr>
        <p:spPr>
          <a:xfrm>
            <a:off x="2781878" y="1864737"/>
            <a:ext cx="4573082" cy="653497"/>
          </a:xfrm>
          <a:custGeom>
            <a:avLst/>
            <a:gdLst/>
            <a:ahLst/>
            <a:cxnLst/>
            <a:rect l="l" t="t" r="r" b="b"/>
            <a:pathLst>
              <a:path w="4150360" h="593089">
                <a:moveTo>
                  <a:pt x="4051553" y="0"/>
                </a:moveTo>
                <a:lnTo>
                  <a:pt x="98767" y="0"/>
                </a:lnTo>
                <a:lnTo>
                  <a:pt x="57110" y="9187"/>
                </a:lnTo>
                <a:lnTo>
                  <a:pt x="24210" y="33977"/>
                </a:lnTo>
                <a:lnTo>
                  <a:pt x="4178" y="70260"/>
                </a:lnTo>
                <a:lnTo>
                  <a:pt x="0" y="494322"/>
                </a:lnTo>
                <a:lnTo>
                  <a:pt x="1075" y="508927"/>
                </a:lnTo>
                <a:lnTo>
                  <a:pt x="15920" y="548122"/>
                </a:lnTo>
                <a:lnTo>
                  <a:pt x="44997" y="577189"/>
                </a:lnTo>
                <a:lnTo>
                  <a:pt x="84199" y="592020"/>
                </a:lnTo>
                <a:lnTo>
                  <a:pt x="98805" y="593089"/>
                </a:lnTo>
                <a:lnTo>
                  <a:pt x="4051592" y="593089"/>
                </a:lnTo>
                <a:lnTo>
                  <a:pt x="4093249" y="583902"/>
                </a:lnTo>
                <a:lnTo>
                  <a:pt x="4126149" y="559112"/>
                </a:lnTo>
                <a:lnTo>
                  <a:pt x="4146181" y="522829"/>
                </a:lnTo>
                <a:lnTo>
                  <a:pt x="4150359" y="98767"/>
                </a:lnTo>
                <a:lnTo>
                  <a:pt x="4149284" y="84162"/>
                </a:lnTo>
                <a:lnTo>
                  <a:pt x="4134439" y="44967"/>
                </a:lnTo>
                <a:lnTo>
                  <a:pt x="4105362" y="15900"/>
                </a:lnTo>
                <a:lnTo>
                  <a:pt x="4066160" y="1069"/>
                </a:lnTo>
                <a:lnTo>
                  <a:pt x="4051553" y="0"/>
                </a:lnTo>
                <a:close/>
              </a:path>
            </a:pathLst>
          </a:custGeom>
          <a:solidFill>
            <a:schemeClr val="accent5">
              <a:lumMod val="25000"/>
            </a:schemeClr>
          </a:solidFill>
        </p:spPr>
        <p:txBody>
          <a:bodyPr wrap="square" lIns="0" tIns="0" rIns="0" bIns="0" rtlCol="0"/>
          <a:lstStyle/>
          <a:p>
            <a:endParaRPr sz="1983"/>
          </a:p>
        </p:txBody>
      </p:sp>
      <p:sp>
        <p:nvSpPr>
          <p:cNvPr id="17" name="object 17"/>
          <p:cNvSpPr/>
          <p:nvPr/>
        </p:nvSpPr>
        <p:spPr>
          <a:xfrm>
            <a:off x="2781878" y="2542022"/>
            <a:ext cx="4573082" cy="653497"/>
          </a:xfrm>
          <a:custGeom>
            <a:avLst/>
            <a:gdLst/>
            <a:ahLst/>
            <a:cxnLst/>
            <a:rect l="l" t="t" r="r" b="b"/>
            <a:pathLst>
              <a:path w="4150360" h="593089">
                <a:moveTo>
                  <a:pt x="4051553" y="0"/>
                </a:moveTo>
                <a:lnTo>
                  <a:pt x="98767" y="0"/>
                </a:lnTo>
                <a:lnTo>
                  <a:pt x="57110" y="9187"/>
                </a:lnTo>
                <a:lnTo>
                  <a:pt x="24210" y="33977"/>
                </a:lnTo>
                <a:lnTo>
                  <a:pt x="4178" y="70260"/>
                </a:lnTo>
                <a:lnTo>
                  <a:pt x="0" y="494322"/>
                </a:lnTo>
                <a:lnTo>
                  <a:pt x="1075" y="508927"/>
                </a:lnTo>
                <a:lnTo>
                  <a:pt x="15920" y="548122"/>
                </a:lnTo>
                <a:lnTo>
                  <a:pt x="44997" y="577189"/>
                </a:lnTo>
                <a:lnTo>
                  <a:pt x="84199" y="592020"/>
                </a:lnTo>
                <a:lnTo>
                  <a:pt x="98805" y="593089"/>
                </a:lnTo>
                <a:lnTo>
                  <a:pt x="4051592" y="593089"/>
                </a:lnTo>
                <a:lnTo>
                  <a:pt x="4093249" y="583902"/>
                </a:lnTo>
                <a:lnTo>
                  <a:pt x="4126149" y="559112"/>
                </a:lnTo>
                <a:lnTo>
                  <a:pt x="4146181" y="522829"/>
                </a:lnTo>
                <a:lnTo>
                  <a:pt x="4150359" y="98767"/>
                </a:lnTo>
                <a:lnTo>
                  <a:pt x="4149284" y="84162"/>
                </a:lnTo>
                <a:lnTo>
                  <a:pt x="4134439" y="44967"/>
                </a:lnTo>
                <a:lnTo>
                  <a:pt x="4105362" y="15900"/>
                </a:lnTo>
                <a:lnTo>
                  <a:pt x="4066160" y="1069"/>
                </a:lnTo>
                <a:lnTo>
                  <a:pt x="4051553" y="0"/>
                </a:lnTo>
                <a:close/>
              </a:path>
            </a:pathLst>
          </a:custGeom>
          <a:solidFill>
            <a:schemeClr val="accent5">
              <a:lumMod val="25000"/>
            </a:schemeClr>
          </a:solidFill>
        </p:spPr>
        <p:txBody>
          <a:bodyPr wrap="square" lIns="0" tIns="0" rIns="0" bIns="0" rtlCol="0"/>
          <a:lstStyle/>
          <a:p>
            <a:endParaRPr sz="1983"/>
          </a:p>
        </p:txBody>
      </p:sp>
      <p:sp>
        <p:nvSpPr>
          <p:cNvPr id="18" name="object 18"/>
          <p:cNvSpPr/>
          <p:nvPr/>
        </p:nvSpPr>
        <p:spPr>
          <a:xfrm>
            <a:off x="2781878" y="3219310"/>
            <a:ext cx="4573082" cy="654197"/>
          </a:xfrm>
          <a:custGeom>
            <a:avLst/>
            <a:gdLst/>
            <a:ahLst/>
            <a:cxnLst/>
            <a:rect l="l" t="t" r="r" b="b"/>
            <a:pathLst>
              <a:path w="4150360" h="593725">
                <a:moveTo>
                  <a:pt x="4051553" y="0"/>
                </a:moveTo>
                <a:lnTo>
                  <a:pt x="98767" y="0"/>
                </a:lnTo>
                <a:lnTo>
                  <a:pt x="57110" y="9187"/>
                </a:lnTo>
                <a:lnTo>
                  <a:pt x="24210" y="33977"/>
                </a:lnTo>
                <a:lnTo>
                  <a:pt x="4178" y="70260"/>
                </a:lnTo>
                <a:lnTo>
                  <a:pt x="0" y="494427"/>
                </a:lnTo>
                <a:lnTo>
                  <a:pt x="1088" y="509022"/>
                </a:lnTo>
                <a:lnTo>
                  <a:pt x="15954" y="548212"/>
                </a:lnTo>
                <a:lnTo>
                  <a:pt x="45027" y="577297"/>
                </a:lnTo>
                <a:lnTo>
                  <a:pt x="84208" y="592145"/>
                </a:lnTo>
                <a:lnTo>
                  <a:pt x="98805" y="593216"/>
                </a:lnTo>
                <a:lnTo>
                  <a:pt x="4051697" y="593216"/>
                </a:lnTo>
                <a:lnTo>
                  <a:pt x="4093314" y="583975"/>
                </a:lnTo>
                <a:lnTo>
                  <a:pt x="4126177" y="559133"/>
                </a:lnTo>
                <a:lnTo>
                  <a:pt x="4146187" y="522822"/>
                </a:lnTo>
                <a:lnTo>
                  <a:pt x="4150359" y="98767"/>
                </a:lnTo>
                <a:lnTo>
                  <a:pt x="4149284" y="84162"/>
                </a:lnTo>
                <a:lnTo>
                  <a:pt x="4134439" y="44967"/>
                </a:lnTo>
                <a:lnTo>
                  <a:pt x="4105361" y="15900"/>
                </a:lnTo>
                <a:lnTo>
                  <a:pt x="4066160" y="1069"/>
                </a:lnTo>
                <a:lnTo>
                  <a:pt x="4051553" y="0"/>
                </a:lnTo>
                <a:close/>
              </a:path>
            </a:pathLst>
          </a:custGeom>
          <a:solidFill>
            <a:schemeClr val="accent5">
              <a:lumMod val="25000"/>
            </a:schemeClr>
          </a:solidFill>
        </p:spPr>
        <p:txBody>
          <a:bodyPr wrap="square" lIns="0" tIns="0" rIns="0" bIns="0" rtlCol="0"/>
          <a:lstStyle/>
          <a:p>
            <a:endParaRPr sz="1983"/>
          </a:p>
        </p:txBody>
      </p:sp>
      <p:sp>
        <p:nvSpPr>
          <p:cNvPr id="19" name="object 19"/>
          <p:cNvSpPr/>
          <p:nvPr/>
        </p:nvSpPr>
        <p:spPr>
          <a:xfrm>
            <a:off x="2781878" y="3896596"/>
            <a:ext cx="4573082" cy="654197"/>
          </a:xfrm>
          <a:custGeom>
            <a:avLst/>
            <a:gdLst/>
            <a:ahLst/>
            <a:cxnLst/>
            <a:rect l="l" t="t" r="r" b="b"/>
            <a:pathLst>
              <a:path w="4150360" h="593725">
                <a:moveTo>
                  <a:pt x="4051553" y="0"/>
                </a:moveTo>
                <a:lnTo>
                  <a:pt x="98767" y="0"/>
                </a:lnTo>
                <a:lnTo>
                  <a:pt x="57110" y="9187"/>
                </a:lnTo>
                <a:lnTo>
                  <a:pt x="24210" y="33977"/>
                </a:lnTo>
                <a:lnTo>
                  <a:pt x="4178" y="70260"/>
                </a:lnTo>
                <a:lnTo>
                  <a:pt x="0" y="494427"/>
                </a:lnTo>
                <a:lnTo>
                  <a:pt x="1088" y="509022"/>
                </a:lnTo>
                <a:lnTo>
                  <a:pt x="15954" y="548212"/>
                </a:lnTo>
                <a:lnTo>
                  <a:pt x="45027" y="577297"/>
                </a:lnTo>
                <a:lnTo>
                  <a:pt x="84208" y="592145"/>
                </a:lnTo>
                <a:lnTo>
                  <a:pt x="98805" y="593217"/>
                </a:lnTo>
                <a:lnTo>
                  <a:pt x="4051697" y="593216"/>
                </a:lnTo>
                <a:lnTo>
                  <a:pt x="4093314" y="583975"/>
                </a:lnTo>
                <a:lnTo>
                  <a:pt x="4126177" y="559133"/>
                </a:lnTo>
                <a:lnTo>
                  <a:pt x="4146187" y="522822"/>
                </a:lnTo>
                <a:lnTo>
                  <a:pt x="4150359" y="98767"/>
                </a:lnTo>
                <a:lnTo>
                  <a:pt x="4149284" y="84162"/>
                </a:lnTo>
                <a:lnTo>
                  <a:pt x="4134439" y="44967"/>
                </a:lnTo>
                <a:lnTo>
                  <a:pt x="4105361" y="15900"/>
                </a:lnTo>
                <a:lnTo>
                  <a:pt x="4066160" y="1069"/>
                </a:lnTo>
                <a:lnTo>
                  <a:pt x="4051553" y="0"/>
                </a:lnTo>
                <a:close/>
              </a:path>
            </a:pathLst>
          </a:custGeom>
          <a:solidFill>
            <a:schemeClr val="accent5">
              <a:lumMod val="25000"/>
            </a:schemeClr>
          </a:solidFill>
        </p:spPr>
        <p:txBody>
          <a:bodyPr wrap="square" lIns="0" tIns="0" rIns="0" bIns="0" rtlCol="0"/>
          <a:lstStyle/>
          <a:p>
            <a:endParaRPr sz="1983"/>
          </a:p>
        </p:txBody>
      </p:sp>
      <p:sp>
        <p:nvSpPr>
          <p:cNvPr id="20" name="object 20"/>
          <p:cNvSpPr/>
          <p:nvPr/>
        </p:nvSpPr>
        <p:spPr>
          <a:xfrm>
            <a:off x="2781878" y="4573881"/>
            <a:ext cx="4573082" cy="654197"/>
          </a:xfrm>
          <a:custGeom>
            <a:avLst/>
            <a:gdLst/>
            <a:ahLst/>
            <a:cxnLst/>
            <a:rect l="l" t="t" r="r" b="b"/>
            <a:pathLst>
              <a:path w="4150360" h="593725">
                <a:moveTo>
                  <a:pt x="4051553" y="0"/>
                </a:moveTo>
                <a:lnTo>
                  <a:pt x="98767" y="0"/>
                </a:lnTo>
                <a:lnTo>
                  <a:pt x="57110" y="9187"/>
                </a:lnTo>
                <a:lnTo>
                  <a:pt x="24210" y="33977"/>
                </a:lnTo>
                <a:lnTo>
                  <a:pt x="4178" y="70260"/>
                </a:lnTo>
                <a:lnTo>
                  <a:pt x="0" y="494427"/>
                </a:lnTo>
                <a:lnTo>
                  <a:pt x="1088" y="509022"/>
                </a:lnTo>
                <a:lnTo>
                  <a:pt x="15954" y="548212"/>
                </a:lnTo>
                <a:lnTo>
                  <a:pt x="45027" y="577297"/>
                </a:lnTo>
                <a:lnTo>
                  <a:pt x="84208" y="592145"/>
                </a:lnTo>
                <a:lnTo>
                  <a:pt x="98805" y="593217"/>
                </a:lnTo>
                <a:lnTo>
                  <a:pt x="4051697" y="593216"/>
                </a:lnTo>
                <a:lnTo>
                  <a:pt x="4093314" y="583975"/>
                </a:lnTo>
                <a:lnTo>
                  <a:pt x="4126177" y="559133"/>
                </a:lnTo>
                <a:lnTo>
                  <a:pt x="4146187" y="522822"/>
                </a:lnTo>
                <a:lnTo>
                  <a:pt x="4150359" y="98767"/>
                </a:lnTo>
                <a:lnTo>
                  <a:pt x="4149284" y="84162"/>
                </a:lnTo>
                <a:lnTo>
                  <a:pt x="4134439" y="44967"/>
                </a:lnTo>
                <a:lnTo>
                  <a:pt x="4105361" y="15900"/>
                </a:lnTo>
                <a:lnTo>
                  <a:pt x="4066160" y="1069"/>
                </a:lnTo>
                <a:lnTo>
                  <a:pt x="4051553" y="0"/>
                </a:lnTo>
                <a:close/>
              </a:path>
            </a:pathLst>
          </a:custGeom>
          <a:solidFill>
            <a:schemeClr val="accent5">
              <a:lumMod val="25000"/>
            </a:schemeClr>
          </a:solidFill>
        </p:spPr>
        <p:txBody>
          <a:bodyPr wrap="square" lIns="0" tIns="0" rIns="0" bIns="0" rtlCol="0"/>
          <a:lstStyle/>
          <a:p>
            <a:endParaRPr sz="1983"/>
          </a:p>
        </p:txBody>
      </p:sp>
      <p:sp>
        <p:nvSpPr>
          <p:cNvPr id="21" name="object 21"/>
          <p:cNvSpPr/>
          <p:nvPr/>
        </p:nvSpPr>
        <p:spPr>
          <a:xfrm>
            <a:off x="2781878" y="5251168"/>
            <a:ext cx="4587075" cy="654197"/>
          </a:xfrm>
          <a:custGeom>
            <a:avLst/>
            <a:gdLst/>
            <a:ahLst/>
            <a:cxnLst/>
            <a:rect l="l" t="t" r="r" b="b"/>
            <a:pathLst>
              <a:path w="4163060" h="593725">
                <a:moveTo>
                  <a:pt x="4063618" y="0"/>
                </a:moveTo>
                <a:lnTo>
                  <a:pt x="98767" y="0"/>
                </a:lnTo>
                <a:lnTo>
                  <a:pt x="57110" y="9187"/>
                </a:lnTo>
                <a:lnTo>
                  <a:pt x="24210" y="33977"/>
                </a:lnTo>
                <a:lnTo>
                  <a:pt x="4178" y="70260"/>
                </a:lnTo>
                <a:lnTo>
                  <a:pt x="0" y="494400"/>
                </a:lnTo>
                <a:lnTo>
                  <a:pt x="1082" y="509000"/>
                </a:lnTo>
                <a:lnTo>
                  <a:pt x="15937" y="548192"/>
                </a:lnTo>
                <a:lnTo>
                  <a:pt x="45012" y="577268"/>
                </a:lnTo>
                <a:lnTo>
                  <a:pt x="84203" y="592108"/>
                </a:lnTo>
                <a:lnTo>
                  <a:pt x="98805" y="593178"/>
                </a:lnTo>
                <a:lnTo>
                  <a:pt x="4063815" y="593178"/>
                </a:lnTo>
                <a:lnTo>
                  <a:pt x="4105435" y="583934"/>
                </a:lnTo>
                <a:lnTo>
                  <a:pt x="4138329" y="559115"/>
                </a:lnTo>
                <a:lnTo>
                  <a:pt x="4158370" y="522833"/>
                </a:lnTo>
                <a:lnTo>
                  <a:pt x="4162551" y="98662"/>
                </a:lnTo>
                <a:lnTo>
                  <a:pt x="4161459" y="84070"/>
                </a:lnTo>
                <a:lnTo>
                  <a:pt x="4146559" y="44915"/>
                </a:lnTo>
                <a:lnTo>
                  <a:pt x="4117435" y="15881"/>
                </a:lnTo>
                <a:lnTo>
                  <a:pt x="4078219" y="1068"/>
                </a:lnTo>
                <a:lnTo>
                  <a:pt x="4063618" y="0"/>
                </a:lnTo>
                <a:close/>
              </a:path>
            </a:pathLst>
          </a:custGeom>
          <a:solidFill>
            <a:schemeClr val="accent5">
              <a:lumMod val="25000"/>
            </a:schemeClr>
          </a:solidFill>
        </p:spPr>
        <p:txBody>
          <a:bodyPr wrap="square" lIns="0" tIns="0" rIns="0" bIns="0" rtlCol="0"/>
          <a:lstStyle/>
          <a:p>
            <a:endParaRPr sz="1983"/>
          </a:p>
        </p:txBody>
      </p:sp>
      <p:sp>
        <p:nvSpPr>
          <p:cNvPr id="22" name="object 22"/>
          <p:cNvSpPr txBox="1"/>
          <p:nvPr/>
        </p:nvSpPr>
        <p:spPr>
          <a:xfrm>
            <a:off x="2984783" y="1343378"/>
            <a:ext cx="4195257" cy="5286640"/>
          </a:xfrm>
          <a:prstGeom prst="rect">
            <a:avLst/>
          </a:prstGeom>
        </p:spPr>
        <p:txBody>
          <a:bodyPr vert="horz" wrap="square" lIns="0" tIns="0" rIns="0" bIns="0" rtlCol="0">
            <a:spAutoFit/>
          </a:bodyPr>
          <a:lstStyle/>
          <a:p>
            <a:pPr algn="ctr">
              <a:lnSpc>
                <a:spcPct val="100000"/>
              </a:lnSpc>
            </a:pPr>
            <a:r>
              <a:rPr sz="1763" spc="-28" dirty="0">
                <a:solidFill>
                  <a:srgbClr val="FFFFFF"/>
                </a:solidFill>
                <a:latin typeface="Calibri"/>
                <a:cs typeface="Calibri"/>
              </a:rPr>
              <a:t>Q</a:t>
            </a:r>
            <a:r>
              <a:rPr sz="1763" spc="-66" dirty="0">
                <a:solidFill>
                  <a:srgbClr val="FFFFFF"/>
                </a:solidFill>
                <a:latin typeface="Calibri"/>
                <a:cs typeface="Calibri"/>
              </a:rPr>
              <a:t>U</a:t>
            </a:r>
            <a:r>
              <a:rPr sz="1763" spc="-11" dirty="0">
                <a:solidFill>
                  <a:srgbClr val="FFFFFF"/>
                </a:solidFill>
                <a:latin typeface="Calibri"/>
                <a:cs typeface="Calibri"/>
              </a:rPr>
              <a:t>ALE</a:t>
            </a:r>
            <a:r>
              <a:rPr sz="1763" spc="17" dirty="0">
                <a:solidFill>
                  <a:srgbClr val="FFFFFF"/>
                </a:solidFill>
                <a:latin typeface="Calibri"/>
                <a:cs typeface="Calibri"/>
              </a:rPr>
              <a:t> </a:t>
            </a:r>
            <a:r>
              <a:rPr sz="1763" spc="-22" dirty="0">
                <a:solidFill>
                  <a:srgbClr val="FFFFFF"/>
                </a:solidFill>
                <a:latin typeface="Calibri"/>
                <a:cs typeface="Calibri"/>
              </a:rPr>
              <a:t>OB</a:t>
            </a:r>
            <a:r>
              <a:rPr sz="1763" spc="-6" dirty="0">
                <a:solidFill>
                  <a:srgbClr val="FFFFFF"/>
                </a:solidFill>
                <a:latin typeface="Calibri"/>
                <a:cs typeface="Calibri"/>
              </a:rPr>
              <a:t>I</a:t>
            </a:r>
            <a:r>
              <a:rPr sz="1763" spc="-17" dirty="0">
                <a:solidFill>
                  <a:srgbClr val="FFFFFF"/>
                </a:solidFill>
                <a:latin typeface="Calibri"/>
                <a:cs typeface="Calibri"/>
              </a:rPr>
              <a:t>E</a:t>
            </a:r>
            <a:r>
              <a:rPr sz="1763" spc="6" dirty="0">
                <a:solidFill>
                  <a:srgbClr val="FFFFFF"/>
                </a:solidFill>
                <a:latin typeface="Calibri"/>
                <a:cs typeface="Calibri"/>
              </a:rPr>
              <a:t>T</a:t>
            </a:r>
            <a:r>
              <a:rPr sz="1763" spc="-17" dirty="0">
                <a:solidFill>
                  <a:srgbClr val="FFFFFF"/>
                </a:solidFill>
                <a:latin typeface="Calibri"/>
                <a:cs typeface="Calibri"/>
              </a:rPr>
              <a:t>T</a:t>
            </a:r>
            <a:r>
              <a:rPr sz="1763" spc="-6" dirty="0">
                <a:solidFill>
                  <a:srgbClr val="FFFFFF"/>
                </a:solidFill>
                <a:latin typeface="Calibri"/>
                <a:cs typeface="Calibri"/>
              </a:rPr>
              <a:t>I</a:t>
            </a:r>
            <a:r>
              <a:rPr sz="1763" spc="-50" dirty="0">
                <a:solidFill>
                  <a:srgbClr val="FFFFFF"/>
                </a:solidFill>
                <a:latin typeface="Calibri"/>
                <a:cs typeface="Calibri"/>
              </a:rPr>
              <a:t>V</a:t>
            </a:r>
            <a:r>
              <a:rPr sz="1763" spc="-17" dirty="0">
                <a:solidFill>
                  <a:srgbClr val="FFFFFF"/>
                </a:solidFill>
                <a:latin typeface="Calibri"/>
                <a:cs typeface="Calibri"/>
              </a:rPr>
              <a:t>O</a:t>
            </a:r>
            <a:r>
              <a:rPr sz="1763" spc="6" dirty="0">
                <a:solidFill>
                  <a:srgbClr val="FFFFFF"/>
                </a:solidFill>
                <a:latin typeface="Calibri"/>
                <a:cs typeface="Calibri"/>
              </a:rPr>
              <a:t> </a:t>
            </a:r>
            <a:r>
              <a:rPr sz="1763" spc="-11" dirty="0">
                <a:solidFill>
                  <a:srgbClr val="FFFFFF"/>
                </a:solidFill>
                <a:latin typeface="Calibri"/>
                <a:cs typeface="Calibri"/>
              </a:rPr>
              <a:t>?</a:t>
            </a:r>
            <a:endParaRPr sz="1763" dirty="0">
              <a:latin typeface="Calibri"/>
              <a:cs typeface="Calibri"/>
            </a:endParaRPr>
          </a:p>
          <a:p>
            <a:pPr>
              <a:lnSpc>
                <a:spcPct val="100000"/>
              </a:lnSpc>
            </a:pPr>
            <a:endParaRPr sz="1763" dirty="0">
              <a:latin typeface="Times New Roman"/>
              <a:cs typeface="Times New Roman"/>
            </a:endParaRPr>
          </a:p>
          <a:p>
            <a:pPr algn="ctr">
              <a:spcBef>
                <a:spcPts val="1190"/>
              </a:spcBef>
            </a:pPr>
            <a:r>
              <a:rPr sz="1763" spc="-28" dirty="0">
                <a:solidFill>
                  <a:srgbClr val="FFFFFF"/>
                </a:solidFill>
                <a:latin typeface="Calibri"/>
                <a:cs typeface="Calibri"/>
              </a:rPr>
              <a:t>Q</a:t>
            </a:r>
            <a:r>
              <a:rPr sz="1763" spc="-61" dirty="0">
                <a:solidFill>
                  <a:srgbClr val="FFFFFF"/>
                </a:solidFill>
                <a:latin typeface="Calibri"/>
                <a:cs typeface="Calibri"/>
              </a:rPr>
              <a:t>U</a:t>
            </a:r>
            <a:r>
              <a:rPr sz="1763" spc="-11" dirty="0">
                <a:solidFill>
                  <a:srgbClr val="FFFFFF"/>
                </a:solidFill>
                <a:latin typeface="Calibri"/>
                <a:cs typeface="Calibri"/>
              </a:rPr>
              <a:t>ALI</a:t>
            </a:r>
            <a:r>
              <a:rPr sz="1763" spc="17" dirty="0">
                <a:solidFill>
                  <a:srgbClr val="FFFFFF"/>
                </a:solidFill>
                <a:latin typeface="Calibri"/>
                <a:cs typeface="Calibri"/>
              </a:rPr>
              <a:t> </a:t>
            </a:r>
            <a:r>
              <a:rPr sz="1763" spc="-11" dirty="0">
                <a:solidFill>
                  <a:srgbClr val="FFFFFF"/>
                </a:solidFill>
                <a:latin typeface="Calibri"/>
                <a:cs typeface="Calibri"/>
              </a:rPr>
              <a:t>P</a:t>
            </a:r>
            <a:r>
              <a:rPr sz="1763" spc="-28" dirty="0">
                <a:solidFill>
                  <a:srgbClr val="FFFFFF"/>
                </a:solidFill>
                <a:latin typeface="Calibri"/>
                <a:cs typeface="Calibri"/>
              </a:rPr>
              <a:t>R</a:t>
            </a:r>
            <a:r>
              <a:rPr sz="1763" spc="-11" dirty="0">
                <a:solidFill>
                  <a:srgbClr val="FFFFFF"/>
                </a:solidFill>
                <a:latin typeface="Calibri"/>
                <a:cs typeface="Calibri"/>
              </a:rPr>
              <a:t>OC</a:t>
            </a:r>
            <a:r>
              <a:rPr sz="1763" spc="-22" dirty="0">
                <a:solidFill>
                  <a:srgbClr val="FFFFFF"/>
                </a:solidFill>
                <a:latin typeface="Calibri"/>
                <a:cs typeface="Calibri"/>
              </a:rPr>
              <a:t>E</a:t>
            </a:r>
            <a:r>
              <a:rPr sz="1763" spc="-11" dirty="0">
                <a:solidFill>
                  <a:srgbClr val="FFFFFF"/>
                </a:solidFill>
                <a:latin typeface="Calibri"/>
                <a:cs typeface="Calibri"/>
              </a:rPr>
              <a:t>SSI</a:t>
            </a:r>
            <a:r>
              <a:rPr sz="1763" spc="11" dirty="0">
                <a:solidFill>
                  <a:srgbClr val="FFFFFF"/>
                </a:solidFill>
                <a:latin typeface="Calibri"/>
                <a:cs typeface="Calibri"/>
              </a:rPr>
              <a:t> </a:t>
            </a:r>
            <a:r>
              <a:rPr sz="1763" spc="-11" dirty="0">
                <a:solidFill>
                  <a:srgbClr val="FFFFFF"/>
                </a:solidFill>
                <a:latin typeface="Calibri"/>
                <a:cs typeface="Calibri"/>
              </a:rPr>
              <a:t>E</a:t>
            </a:r>
            <a:r>
              <a:rPr sz="1763" spc="-6" dirty="0">
                <a:solidFill>
                  <a:srgbClr val="FFFFFF"/>
                </a:solidFill>
                <a:latin typeface="Calibri"/>
                <a:cs typeface="Calibri"/>
              </a:rPr>
              <a:t> </a:t>
            </a:r>
            <a:r>
              <a:rPr sz="1763" spc="-28" dirty="0">
                <a:solidFill>
                  <a:srgbClr val="FFFFFF"/>
                </a:solidFill>
                <a:latin typeface="Calibri"/>
                <a:cs typeface="Calibri"/>
              </a:rPr>
              <a:t>S</a:t>
            </a:r>
            <a:r>
              <a:rPr sz="1763" spc="-11" dirty="0">
                <a:solidFill>
                  <a:srgbClr val="FFFFFF"/>
                </a:solidFill>
                <a:latin typeface="Calibri"/>
                <a:cs typeface="Calibri"/>
              </a:rPr>
              <a:t>TRUMENTI?</a:t>
            </a:r>
            <a:endParaRPr sz="1763" dirty="0">
              <a:latin typeface="Calibri"/>
              <a:cs typeface="Calibri"/>
            </a:endParaRPr>
          </a:p>
          <a:p>
            <a:pPr marL="1333641" marR="1321746" indent="-2099" algn="ctr">
              <a:lnSpc>
                <a:spcPct val="252100"/>
              </a:lnSpc>
            </a:pPr>
            <a:r>
              <a:rPr sz="1763" spc="-11" dirty="0">
                <a:solidFill>
                  <a:srgbClr val="FFFFFF"/>
                </a:solidFill>
                <a:latin typeface="Calibri"/>
                <a:cs typeface="Calibri"/>
              </a:rPr>
              <a:t>ANAL</a:t>
            </a:r>
            <a:r>
              <a:rPr sz="1763" dirty="0">
                <a:solidFill>
                  <a:srgbClr val="FFFFFF"/>
                </a:solidFill>
                <a:latin typeface="Calibri"/>
                <a:cs typeface="Calibri"/>
              </a:rPr>
              <a:t>I</a:t>
            </a:r>
            <a:r>
              <a:rPr sz="1763" spc="-17" dirty="0">
                <a:solidFill>
                  <a:srgbClr val="FFFFFF"/>
                </a:solidFill>
                <a:latin typeface="Calibri"/>
                <a:cs typeface="Calibri"/>
              </a:rPr>
              <a:t>SI</a:t>
            </a:r>
            <a:r>
              <a:rPr sz="1763" spc="-11" dirty="0">
                <a:solidFill>
                  <a:srgbClr val="FFFFFF"/>
                </a:solidFill>
                <a:latin typeface="Calibri"/>
                <a:cs typeface="Calibri"/>
              </a:rPr>
              <a:t> P</a:t>
            </a:r>
            <a:r>
              <a:rPr sz="1763" spc="-28" dirty="0">
                <a:solidFill>
                  <a:srgbClr val="FFFFFF"/>
                </a:solidFill>
                <a:latin typeface="Calibri"/>
                <a:cs typeface="Calibri"/>
              </a:rPr>
              <a:t>R</a:t>
            </a:r>
            <a:r>
              <a:rPr sz="1763" spc="-17" dirty="0">
                <a:solidFill>
                  <a:srgbClr val="FFFFFF"/>
                </a:solidFill>
                <a:latin typeface="Calibri"/>
                <a:cs typeface="Calibri"/>
              </a:rPr>
              <a:t>OGE</a:t>
            </a:r>
            <a:r>
              <a:rPr sz="1763" spc="17" dirty="0">
                <a:solidFill>
                  <a:srgbClr val="FFFFFF"/>
                </a:solidFill>
                <a:latin typeface="Calibri"/>
                <a:cs typeface="Calibri"/>
              </a:rPr>
              <a:t>T</a:t>
            </a:r>
            <a:r>
              <a:rPr sz="1763" spc="-143" dirty="0">
                <a:solidFill>
                  <a:srgbClr val="FFFFFF"/>
                </a:solidFill>
                <a:latin typeface="Calibri"/>
                <a:cs typeface="Calibri"/>
              </a:rPr>
              <a:t>T</a:t>
            </a:r>
            <a:r>
              <a:rPr sz="1763" spc="-11" dirty="0">
                <a:solidFill>
                  <a:srgbClr val="FFFFFF"/>
                </a:solidFill>
                <a:latin typeface="Calibri"/>
                <a:cs typeface="Calibri"/>
              </a:rPr>
              <a:t>AZIONE</a:t>
            </a:r>
            <a:endParaRPr sz="1763" dirty="0">
              <a:latin typeface="Calibri"/>
              <a:cs typeface="Calibri"/>
            </a:endParaRPr>
          </a:p>
          <a:p>
            <a:pPr marL="288979" marR="280582" algn="ctr">
              <a:lnSpc>
                <a:spcPct val="252100"/>
              </a:lnSpc>
            </a:pPr>
            <a:r>
              <a:rPr lang="it-IT" sz="1763" spc="-28" dirty="0">
                <a:solidFill>
                  <a:srgbClr val="FFFFFF"/>
                </a:solidFill>
                <a:cs typeface="Calibri"/>
              </a:rPr>
              <a:t>C</a:t>
            </a:r>
            <a:r>
              <a:rPr lang="it-IT" sz="1763" spc="-22" dirty="0">
                <a:solidFill>
                  <a:srgbClr val="FFFFFF"/>
                </a:solidFill>
                <a:cs typeface="Calibri"/>
              </a:rPr>
              <a:t>OMUN</a:t>
            </a:r>
            <a:r>
              <a:rPr lang="it-IT" sz="1763" dirty="0">
                <a:solidFill>
                  <a:srgbClr val="FFFFFF"/>
                </a:solidFill>
                <a:cs typeface="Calibri"/>
              </a:rPr>
              <a:t>I</a:t>
            </a:r>
            <a:r>
              <a:rPr lang="it-IT" sz="1763" spc="-17" dirty="0">
                <a:solidFill>
                  <a:srgbClr val="FFFFFF"/>
                </a:solidFill>
                <a:cs typeface="Calibri"/>
              </a:rPr>
              <a:t>CAZIONE   </a:t>
            </a:r>
            <a:r>
              <a:rPr sz="1763" spc="-11" dirty="0">
                <a:solidFill>
                  <a:srgbClr val="FFFFFF"/>
                </a:solidFill>
                <a:latin typeface="Calibri"/>
                <a:cs typeface="Calibri"/>
              </a:rPr>
              <a:t>IM</a:t>
            </a:r>
            <a:r>
              <a:rPr sz="1763" spc="-6" dirty="0">
                <a:solidFill>
                  <a:srgbClr val="FFFFFF"/>
                </a:solidFill>
                <a:latin typeface="Calibri"/>
                <a:cs typeface="Calibri"/>
              </a:rPr>
              <a:t>P</a:t>
            </a:r>
            <a:r>
              <a:rPr sz="1763" spc="-17" dirty="0">
                <a:solidFill>
                  <a:srgbClr val="FFFFFF"/>
                </a:solidFill>
                <a:latin typeface="Calibri"/>
                <a:cs typeface="Calibri"/>
              </a:rPr>
              <a:t>LE</a:t>
            </a:r>
            <a:r>
              <a:rPr sz="1763" spc="-11" dirty="0">
                <a:solidFill>
                  <a:srgbClr val="FFFFFF"/>
                </a:solidFill>
                <a:latin typeface="Calibri"/>
                <a:cs typeface="Calibri"/>
              </a:rPr>
              <a:t>M</a:t>
            </a:r>
            <a:r>
              <a:rPr sz="1763" spc="-17" dirty="0">
                <a:solidFill>
                  <a:srgbClr val="FFFFFF"/>
                </a:solidFill>
                <a:latin typeface="Calibri"/>
                <a:cs typeface="Calibri"/>
              </a:rPr>
              <a:t>EN</a:t>
            </a:r>
            <a:r>
              <a:rPr sz="1763" spc="-138" dirty="0">
                <a:solidFill>
                  <a:srgbClr val="FFFFFF"/>
                </a:solidFill>
                <a:latin typeface="Calibri"/>
                <a:cs typeface="Calibri"/>
              </a:rPr>
              <a:t>T</a:t>
            </a:r>
            <a:r>
              <a:rPr sz="1763" spc="-11" dirty="0">
                <a:solidFill>
                  <a:srgbClr val="FFFFFF"/>
                </a:solidFill>
                <a:latin typeface="Calibri"/>
                <a:cs typeface="Calibri"/>
              </a:rPr>
              <a:t>AZIONE</a:t>
            </a:r>
            <a:r>
              <a:rPr sz="1763" dirty="0">
                <a:solidFill>
                  <a:srgbClr val="FFFFFF"/>
                </a:solidFill>
                <a:latin typeface="Calibri"/>
                <a:cs typeface="Calibri"/>
              </a:rPr>
              <a:t> </a:t>
            </a:r>
            <a:r>
              <a:rPr lang="it-IT" sz="1763" dirty="0">
                <a:solidFill>
                  <a:srgbClr val="FFFFFF"/>
                </a:solidFill>
                <a:latin typeface="Calibri"/>
                <a:cs typeface="Calibri"/>
              </a:rPr>
              <a:t>E </a:t>
            </a:r>
            <a:r>
              <a:rPr sz="1763" spc="-22" dirty="0">
                <a:solidFill>
                  <a:srgbClr val="FFFFFF"/>
                </a:solidFill>
                <a:latin typeface="Calibri"/>
                <a:cs typeface="Calibri"/>
              </a:rPr>
              <a:t>V</a:t>
            </a:r>
            <a:r>
              <a:rPr sz="1763" spc="-17" dirty="0">
                <a:solidFill>
                  <a:srgbClr val="FFFFFF"/>
                </a:solidFill>
                <a:latin typeface="Calibri"/>
                <a:cs typeface="Calibri"/>
              </a:rPr>
              <a:t>ERIF</a:t>
            </a:r>
            <a:r>
              <a:rPr sz="1763" dirty="0">
                <a:solidFill>
                  <a:srgbClr val="FFFFFF"/>
                </a:solidFill>
                <a:latin typeface="Calibri"/>
                <a:cs typeface="Calibri"/>
              </a:rPr>
              <a:t>I</a:t>
            </a:r>
            <a:r>
              <a:rPr sz="1763" spc="-17" dirty="0">
                <a:solidFill>
                  <a:srgbClr val="FFFFFF"/>
                </a:solidFill>
                <a:latin typeface="Calibri"/>
                <a:cs typeface="Calibri"/>
              </a:rPr>
              <a:t>C</a:t>
            </a:r>
            <a:r>
              <a:rPr sz="1763" spc="-11" dirty="0">
                <a:solidFill>
                  <a:srgbClr val="FFFFFF"/>
                </a:solidFill>
                <a:latin typeface="Calibri"/>
                <a:cs typeface="Calibri"/>
              </a:rPr>
              <a:t>A</a:t>
            </a:r>
            <a:r>
              <a:rPr sz="1763" dirty="0">
                <a:solidFill>
                  <a:srgbClr val="FFFFFF"/>
                </a:solidFill>
                <a:latin typeface="Calibri"/>
                <a:cs typeface="Calibri"/>
              </a:rPr>
              <a:t> </a:t>
            </a:r>
            <a:r>
              <a:rPr sz="1763" spc="11" dirty="0">
                <a:solidFill>
                  <a:srgbClr val="FFFFFF"/>
                </a:solidFill>
                <a:latin typeface="Calibri"/>
                <a:cs typeface="Calibri"/>
              </a:rPr>
              <a:t> </a:t>
            </a:r>
            <a:r>
              <a:rPr lang="it-IT" sz="1763" spc="11" dirty="0">
                <a:solidFill>
                  <a:srgbClr val="FFFFFF"/>
                </a:solidFill>
                <a:latin typeface="Calibri"/>
                <a:cs typeface="Calibri"/>
              </a:rPr>
              <a:t>DEI RI</a:t>
            </a:r>
            <a:r>
              <a:rPr lang="it-IT" sz="1763" spc="11" dirty="0">
                <a:solidFill>
                  <a:schemeClr val="bg1"/>
                </a:solidFill>
                <a:latin typeface="Calibri"/>
                <a:cs typeface="Calibri"/>
              </a:rPr>
              <a:t>SULTATI - </a:t>
            </a:r>
            <a:r>
              <a:rPr sz="1763" spc="-99" dirty="0">
                <a:solidFill>
                  <a:schemeClr val="bg1"/>
                </a:solidFill>
                <a:latin typeface="Calibri"/>
                <a:cs typeface="Calibri"/>
              </a:rPr>
              <a:t>V</a:t>
            </a:r>
            <a:r>
              <a:rPr sz="1763" spc="-11" dirty="0">
                <a:solidFill>
                  <a:schemeClr val="bg1"/>
                </a:solidFill>
                <a:latin typeface="Calibri"/>
                <a:cs typeface="Calibri"/>
              </a:rPr>
              <a:t>A</a:t>
            </a:r>
            <a:r>
              <a:rPr sz="1763" spc="-55" dirty="0">
                <a:solidFill>
                  <a:schemeClr val="bg1"/>
                </a:solidFill>
                <a:latin typeface="Calibri"/>
                <a:cs typeface="Calibri"/>
              </a:rPr>
              <a:t>L</a:t>
            </a:r>
            <a:r>
              <a:rPr sz="1763" spc="-17" dirty="0">
                <a:solidFill>
                  <a:schemeClr val="bg1"/>
                </a:solidFill>
                <a:latin typeface="Calibri"/>
                <a:cs typeface="Calibri"/>
              </a:rPr>
              <a:t>U</a:t>
            </a:r>
            <a:r>
              <a:rPr sz="1763" spc="-149" dirty="0">
                <a:solidFill>
                  <a:schemeClr val="bg1"/>
                </a:solidFill>
                <a:latin typeface="Calibri"/>
                <a:cs typeface="Calibri"/>
              </a:rPr>
              <a:t>T</a:t>
            </a:r>
            <a:r>
              <a:rPr sz="1763" spc="-11" dirty="0">
                <a:solidFill>
                  <a:schemeClr val="bg1"/>
                </a:solidFill>
                <a:latin typeface="Calibri"/>
                <a:cs typeface="Calibri"/>
              </a:rPr>
              <a:t>AZIONE</a:t>
            </a:r>
            <a:r>
              <a:rPr sz="1763" spc="17" dirty="0">
                <a:solidFill>
                  <a:schemeClr val="bg1"/>
                </a:solidFill>
                <a:latin typeface="Calibri"/>
                <a:cs typeface="Calibri"/>
              </a:rPr>
              <a:t> </a:t>
            </a:r>
            <a:r>
              <a:rPr lang="it-IT" sz="1763" spc="17" dirty="0">
                <a:solidFill>
                  <a:schemeClr val="bg1"/>
                </a:solidFill>
                <a:latin typeface="Calibri"/>
                <a:cs typeface="Calibri"/>
              </a:rPr>
              <a:t>E </a:t>
            </a:r>
            <a:r>
              <a:rPr sz="1763" spc="-11" dirty="0">
                <a:solidFill>
                  <a:schemeClr val="bg1"/>
                </a:solidFill>
                <a:latin typeface="Calibri"/>
                <a:cs typeface="Calibri"/>
              </a:rPr>
              <a:t>RE</a:t>
            </a:r>
            <a:r>
              <a:rPr sz="1763" spc="-22" dirty="0">
                <a:solidFill>
                  <a:schemeClr val="bg1"/>
                </a:solidFill>
                <a:latin typeface="Calibri"/>
                <a:cs typeface="Calibri"/>
              </a:rPr>
              <a:t>V</a:t>
            </a:r>
            <a:r>
              <a:rPr sz="1763" spc="-6" dirty="0">
                <a:solidFill>
                  <a:schemeClr val="bg1"/>
                </a:solidFill>
                <a:latin typeface="Calibri"/>
                <a:cs typeface="Calibri"/>
              </a:rPr>
              <a:t>I</a:t>
            </a:r>
            <a:r>
              <a:rPr sz="1763" spc="-17" dirty="0">
                <a:solidFill>
                  <a:schemeClr val="bg1"/>
                </a:solidFill>
                <a:latin typeface="Calibri"/>
                <a:cs typeface="Calibri"/>
              </a:rPr>
              <a:t>S</a:t>
            </a:r>
            <a:r>
              <a:rPr sz="1763" spc="-6" dirty="0">
                <a:solidFill>
                  <a:schemeClr val="bg1"/>
                </a:solidFill>
                <a:latin typeface="Calibri"/>
                <a:cs typeface="Calibri"/>
              </a:rPr>
              <a:t>I</a:t>
            </a:r>
            <a:r>
              <a:rPr sz="1763" spc="-22" dirty="0">
                <a:solidFill>
                  <a:schemeClr val="bg1"/>
                </a:solidFill>
                <a:latin typeface="Calibri"/>
                <a:cs typeface="Calibri"/>
              </a:rPr>
              <a:t>ON</a:t>
            </a:r>
            <a:r>
              <a:rPr sz="1763" spc="-11" dirty="0">
                <a:solidFill>
                  <a:schemeClr val="bg1"/>
                </a:solidFill>
                <a:latin typeface="Calibri"/>
                <a:cs typeface="Calibri"/>
              </a:rPr>
              <a:t>E</a:t>
            </a:r>
            <a:r>
              <a:rPr sz="1763" dirty="0">
                <a:solidFill>
                  <a:schemeClr val="bg1"/>
                </a:solidFill>
                <a:latin typeface="Calibri"/>
                <a:cs typeface="Calibri"/>
              </a:rPr>
              <a:t> </a:t>
            </a:r>
            <a:r>
              <a:rPr lang="it-IT" sz="1763" dirty="0">
                <a:solidFill>
                  <a:schemeClr val="bg1"/>
                </a:solidFill>
                <a:latin typeface="Calibri"/>
                <a:cs typeface="Calibri"/>
              </a:rPr>
              <a:t>D</a:t>
            </a:r>
            <a:r>
              <a:rPr sz="1763" spc="-17" dirty="0">
                <a:solidFill>
                  <a:schemeClr val="bg1"/>
                </a:solidFill>
                <a:latin typeface="Calibri"/>
                <a:cs typeface="Calibri"/>
              </a:rPr>
              <a:t>E</a:t>
            </a:r>
            <a:r>
              <a:rPr sz="1763" spc="-11" dirty="0">
                <a:solidFill>
                  <a:schemeClr val="bg1"/>
                </a:solidFill>
                <a:latin typeface="Calibri"/>
                <a:cs typeface="Calibri"/>
              </a:rPr>
              <a:t>L</a:t>
            </a:r>
            <a:r>
              <a:rPr sz="1763" spc="11" dirty="0">
                <a:solidFill>
                  <a:schemeClr val="bg1"/>
                </a:solidFill>
                <a:latin typeface="Calibri"/>
                <a:cs typeface="Calibri"/>
              </a:rPr>
              <a:t> </a:t>
            </a:r>
            <a:r>
              <a:rPr sz="1763" spc="-11" dirty="0">
                <a:solidFill>
                  <a:schemeClr val="bg1"/>
                </a:solidFill>
                <a:latin typeface="Calibri"/>
                <a:cs typeface="Calibri"/>
              </a:rPr>
              <a:t>P</a:t>
            </a:r>
            <a:r>
              <a:rPr sz="1763" dirty="0">
                <a:solidFill>
                  <a:schemeClr val="bg1"/>
                </a:solidFill>
                <a:latin typeface="Calibri"/>
                <a:cs typeface="Calibri"/>
              </a:rPr>
              <a:t>I</a:t>
            </a:r>
            <a:r>
              <a:rPr sz="1763" spc="-11" dirty="0">
                <a:solidFill>
                  <a:schemeClr val="bg1"/>
                </a:solidFill>
                <a:latin typeface="Calibri"/>
                <a:cs typeface="Calibri"/>
              </a:rPr>
              <a:t>ANO</a:t>
            </a:r>
            <a:endParaRPr sz="1763" dirty="0">
              <a:solidFill>
                <a:schemeClr val="bg1"/>
              </a:solidFill>
              <a:latin typeface="Calibri"/>
              <a:cs typeface="Calibri"/>
            </a:endParaRPr>
          </a:p>
        </p:txBody>
      </p:sp>
      <p:sp>
        <p:nvSpPr>
          <p:cNvPr id="2" name="Titolo 1"/>
          <p:cNvSpPr>
            <a:spLocks noGrp="1"/>
          </p:cNvSpPr>
          <p:nvPr>
            <p:ph type="title"/>
          </p:nvPr>
        </p:nvSpPr>
        <p:spPr/>
        <p:txBody>
          <a:bodyPr/>
          <a:lstStyle/>
          <a:p>
            <a:r>
              <a:rPr lang="it-IT" dirty="0"/>
              <a:t>Perché Welfare?</a:t>
            </a:r>
          </a:p>
        </p:txBody>
      </p:sp>
    </p:spTree>
    <p:extLst>
      <p:ext uri="{BB962C8B-B14F-4D97-AF65-F5344CB8AC3E}">
        <p14:creationId xmlns:p14="http://schemas.microsoft.com/office/powerpoint/2010/main" val="161304876"/>
      </p:ext>
    </p:extLst>
  </p:cSld>
  <p:clrMapOvr>
    <a:masterClrMapping/>
  </p:clrMapOvr>
  <p:transition spd="slow">
    <p:wedg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698500" y="501650"/>
            <a:ext cx="9601200" cy="6001643"/>
          </a:xfrm>
          <a:prstGeom prst="rect">
            <a:avLst/>
          </a:prstGeom>
          <a:noFill/>
        </p:spPr>
        <p:txBody>
          <a:bodyPr wrap="square" rtlCol="0">
            <a:spAutoFit/>
          </a:bodyPr>
          <a:lstStyle/>
          <a:p>
            <a:r>
              <a:rPr lang="it-IT" sz="2400" dirty="0"/>
              <a:t>Le somme tassate con l’imposta sostitutiva non rilevano ai fini della determinazione delle detrazioni per carichi di famiglia o le detrazioni per reddito di lavoro dipendente; queste ultime, essendo previste in misura decrescente rispetto al reddito complessivo, spetteranno per un maggiore ammontare. L’esclusione dal reddito complessivo di tali somme incide favorevolmente anche sulla spettanza del bonus IRPEF previsto dall’articolo 13, comma 1-bis, del TUIR, posto che le somme assoggettate ad imposta sostitutiva non devono essere computate nel reddito complessivo al fine di calcolare l’importo del credito spettante in relazione alla soglia dei 26.000 euro di cui al comma 1-bis dell’articolo 13 del TUIR. Le medesime somme rilevano invece a favore del contribuente nei casi in cui il diritto a percepire il bonus venisse meno non per assenza del requisito reddituale, ma per assenza di imposta da versare (cfr. circolare 9/E del 14 maggio 2014, par. 3.1).</a:t>
            </a:r>
            <a:endParaRPr lang="it-IT" sz="2400" b="1" u="sng" dirty="0"/>
          </a:p>
        </p:txBody>
      </p:sp>
    </p:spTree>
    <p:extLst>
      <p:ext uri="{BB962C8B-B14F-4D97-AF65-F5344CB8AC3E}">
        <p14:creationId xmlns:p14="http://schemas.microsoft.com/office/powerpoint/2010/main" val="33750666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584200" y="425450"/>
            <a:ext cx="9563100" cy="6247864"/>
          </a:xfrm>
          <a:prstGeom prst="rect">
            <a:avLst/>
          </a:prstGeom>
          <a:noFill/>
        </p:spPr>
        <p:txBody>
          <a:bodyPr wrap="square" rtlCol="0">
            <a:spAutoFit/>
          </a:bodyPr>
          <a:lstStyle/>
          <a:p>
            <a:r>
              <a:rPr lang="it-IT" sz="2000" dirty="0"/>
              <a:t>La tassazione dei premi mediante imposta sostitutiva può risultare in alcuni casi sfavorevole al dipendente in quanto esclude la possibilità di far valere oneri deducibili o detraibili - che consentono di ridurre, rispettivamente, la base imponibile da assoggettare all’IRPEF o l’ammontare dell’IRPEF dovuta - i quali, in assenza di una diversa specifica previsione, possono essere computati solo in sede di tassazione ordinaria del reddito complessivo. Da qui la possibilità riconosciuta al dipendente di optare per la tassazione ordinaria se ritenuta più favorevole (cfr. circolare n. 49/E del 2008, par. 1.5; circolare n. 11/E del 2013, par. 4). I redditi assoggettati ad imposta sostitutiva rilevano ai fini della determinazione della situazione economica equivalente (ISEE) in quanto non è presente nella legge di Stabilità la previsione, contenuta nel disegno di legge “recante disposizioni per la formazione del bilancio annuale e pluriennale dello stato (legge di Stabilità 2016)” che ne escludeva espressamente la rilevanza a tale fine. Restano applicabili pertanto le regole generali in base alle quali il reddito rilevante ai fini ISEE è ottenuto sommando anche i redditi assoggettati ad imposta sostitutiva (</a:t>
            </a:r>
            <a:r>
              <a:rPr lang="it-IT" sz="2000" dirty="0" err="1"/>
              <a:t>d.P.C.M</a:t>
            </a:r>
            <a:r>
              <a:rPr lang="it-IT" sz="2000" dirty="0"/>
              <a:t>. 5 dicembre 2013, n. 159, Regolamento concernente la revisione delle modalità di determinazione e i campi di applicazione dell’Indicatore della situazione economica equivalente (ISEE)). I predetti redditi si computano inoltre ai fini dell’accesso alle prestazioni previdenziali e assistenziali.</a:t>
            </a:r>
            <a:endParaRPr lang="it-IT" sz="2000" b="1" u="sng" dirty="0"/>
          </a:p>
        </p:txBody>
      </p:sp>
    </p:spTree>
    <p:extLst>
      <p:ext uri="{BB962C8B-B14F-4D97-AF65-F5344CB8AC3E}">
        <p14:creationId xmlns:p14="http://schemas.microsoft.com/office/powerpoint/2010/main" val="17016575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endParaRPr lang="it-IT" sz="2400" dirty="0">
              <a:solidFill>
                <a:schemeClr val="bg1"/>
              </a:solidFill>
              <a:latin typeface="Batang" panose="02030600000101010101" pitchFamily="18" charset="-127"/>
              <a:ea typeface="Batang" panose="02030600000101010101" pitchFamily="18" charset="-127"/>
            </a:endParaRPr>
          </a:p>
        </p:txBody>
      </p:sp>
      <p:sp>
        <p:nvSpPr>
          <p:cNvPr id="2" name="CasellaDiTesto 1"/>
          <p:cNvSpPr txBox="1"/>
          <p:nvPr/>
        </p:nvSpPr>
        <p:spPr>
          <a:xfrm>
            <a:off x="498764" y="730250"/>
            <a:ext cx="9677400" cy="5853910"/>
          </a:xfrm>
          <a:prstGeom prst="rect">
            <a:avLst/>
          </a:prstGeom>
          <a:noFill/>
        </p:spPr>
        <p:txBody>
          <a:bodyPr wrap="square" rtlCol="0">
            <a:spAutoFit/>
          </a:bodyPr>
          <a:lstStyle/>
          <a:p>
            <a:r>
              <a:rPr lang="it-IT" sz="2400" dirty="0"/>
              <a:t>La norma non trova applicazione nei seguenti casi: </a:t>
            </a:r>
          </a:p>
          <a:p>
            <a:r>
              <a:rPr lang="it-IT" sz="2400" dirty="0"/>
              <a:t>Conversione tra remunerazione monetaria e benefit prevista al di fuori delle condizioni stabilite per l’applicazione dell’imposta sostitutiva di cui al comma 182 della legge di Stabilità e </a:t>
            </a:r>
            <a:r>
              <a:rPr lang="it-IT" sz="2400" dirty="0" err="1"/>
              <a:t>succ</a:t>
            </a:r>
            <a:r>
              <a:rPr lang="it-IT" sz="2400" dirty="0"/>
              <a:t>. </a:t>
            </a:r>
            <a:r>
              <a:rPr lang="it-IT" sz="2400" dirty="0" err="1"/>
              <a:t>modif</a:t>
            </a:r>
            <a:r>
              <a:rPr lang="it-IT" sz="2400" dirty="0"/>
              <a:t>.. Ad esempio nel caso in cui i beni e servizi siano erogati a dipendenti con un reddito superiore, nell’anno precedente a quello di erogazione, ad euro 80.000 in sostituzione dei premi di risultato o utili;</a:t>
            </a:r>
          </a:p>
          <a:p>
            <a:r>
              <a:rPr lang="it-IT" sz="2400" dirty="0"/>
              <a:t>Se sono erogati a dipendenti con reddito inferiore, nell’anno precedente quello di erogazione, ad euro 80.000 in sostituzione di premi non correlati ad incrementi di produttività, qualità ed efficienza. In tali casi i beni e servizi concorrono alla determinazione del reddito di lavoro dipendente, secondo le disposizioni di cui all’articolo 51, comma 1, del TUIR.</a:t>
            </a:r>
          </a:p>
          <a:p>
            <a:r>
              <a:rPr lang="it-IT" sz="2400" b="1" u="sng" dirty="0"/>
              <a:t>Rammentiamo, infine</a:t>
            </a:r>
            <a:r>
              <a:rPr lang="it-IT" sz="2400" u="sng" dirty="0"/>
              <a:t>, che la decontribuzione non è più in vigore.</a:t>
            </a:r>
            <a:endParaRPr lang="it-IT" sz="2400" b="1" u="sng" dirty="0"/>
          </a:p>
        </p:txBody>
      </p:sp>
    </p:spTree>
    <p:extLst>
      <p:ext uri="{BB962C8B-B14F-4D97-AF65-F5344CB8AC3E}">
        <p14:creationId xmlns:p14="http://schemas.microsoft.com/office/powerpoint/2010/main" val="32130469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nvSpPr>
        <p:spPr bwMode="auto">
          <a:xfrm>
            <a:off x="698500" y="12065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4800" dirty="0">
                <a:solidFill>
                  <a:schemeClr val="accent1">
                    <a:lumMod val="50000"/>
                  </a:schemeClr>
                </a:solidFill>
              </a:rPr>
              <a:t>Il nuovo clima sindacale</a:t>
            </a:r>
          </a:p>
        </p:txBody>
      </p:sp>
      <p:sp>
        <p:nvSpPr>
          <p:cNvPr id="5" name="Segnaposto contenuto 2"/>
          <p:cNvSpPr>
            <a:spLocks noGrp="1"/>
          </p:cNvSpPr>
          <p:nvPr/>
        </p:nvSpPr>
        <p:spPr bwMode="auto">
          <a:xfrm>
            <a:off x="469900" y="1315367"/>
            <a:ext cx="9220200" cy="551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pPr algn="ctr"/>
            <a:endParaRPr lang="it-IT" dirty="0"/>
          </a:p>
          <a:p>
            <a:pPr algn="ctr"/>
            <a:r>
              <a:rPr lang="it-IT" dirty="0"/>
              <a:t> CGIL-CISL-UIL </a:t>
            </a:r>
          </a:p>
          <a:p>
            <a:pPr algn="ctr"/>
            <a:r>
              <a:rPr lang="it-IT" b="1" dirty="0"/>
              <a:t>UN MODERNO </a:t>
            </a:r>
            <a:endParaRPr lang="it-IT" dirty="0"/>
          </a:p>
          <a:p>
            <a:pPr algn="ctr"/>
            <a:r>
              <a:rPr lang="it-IT" b="1" dirty="0"/>
              <a:t>SISTEMA DI </a:t>
            </a:r>
            <a:endParaRPr lang="it-IT" dirty="0"/>
          </a:p>
          <a:p>
            <a:pPr algn="ctr"/>
            <a:r>
              <a:rPr lang="it-IT" b="1" dirty="0"/>
              <a:t>RELAZIONI INDUSTRIALI </a:t>
            </a:r>
            <a:endParaRPr lang="it-IT" dirty="0"/>
          </a:p>
          <a:p>
            <a:pPr algn="ctr"/>
            <a:r>
              <a:rPr lang="it-IT" dirty="0"/>
              <a:t>PER UN MODELLO DI SVILUPPO </a:t>
            </a:r>
          </a:p>
          <a:p>
            <a:pPr algn="ctr"/>
            <a:r>
              <a:rPr lang="it-IT" dirty="0"/>
              <a:t>FONDATO SULL’INNOVAZIONE </a:t>
            </a:r>
          </a:p>
          <a:p>
            <a:pPr algn="ctr"/>
            <a:r>
              <a:rPr lang="it-IT" dirty="0"/>
              <a:t>E LA QUALITÀ DEL LAVORO </a:t>
            </a:r>
          </a:p>
          <a:p>
            <a:pPr algn="ctr"/>
            <a:r>
              <a:rPr lang="it-IT" dirty="0"/>
              <a:t>14 Gennaio 2016 </a:t>
            </a:r>
            <a:endParaRPr lang="it-IT" sz="24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849191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nvSpPr>
        <p:spPr bwMode="auto">
          <a:xfrm>
            <a:off x="698500" y="12065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4800" dirty="0">
                <a:solidFill>
                  <a:schemeClr val="accent1">
                    <a:lumMod val="50000"/>
                  </a:schemeClr>
                </a:solidFill>
              </a:rPr>
              <a:t>Il nuovo clima sindacale</a:t>
            </a:r>
          </a:p>
        </p:txBody>
      </p:sp>
      <p:sp>
        <p:nvSpPr>
          <p:cNvPr id="5" name="Segnaposto contenuto 2"/>
          <p:cNvSpPr>
            <a:spLocks noGrp="1"/>
          </p:cNvSpPr>
          <p:nvPr/>
        </p:nvSpPr>
        <p:spPr bwMode="auto">
          <a:xfrm>
            <a:off x="546100" y="1111251"/>
            <a:ext cx="9601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pPr marR="0" algn="just"/>
            <a:r>
              <a:rPr lang="it-IT" sz="2600" i="1" dirty="0">
                <a:latin typeface="Times New Roman" panose="02020603050405020304" pitchFamily="18" charset="0"/>
              </a:rPr>
              <a:t>L’esigenza che il Paese sappia cogliere i timidi segnali di ripresa, derivanti in massima parte da fattori esterni alla nostra economia, richiedono la definizione di un </a:t>
            </a:r>
            <a:r>
              <a:rPr lang="it-IT" sz="2600" b="1" i="1" dirty="0">
                <a:latin typeface="Times New Roman" panose="02020603050405020304" pitchFamily="18" charset="0"/>
              </a:rPr>
              <a:t>nuovo progetto di relazioni industriali </a:t>
            </a:r>
            <a:r>
              <a:rPr lang="it-IT" sz="2600" i="1" dirty="0">
                <a:latin typeface="Times New Roman" panose="02020603050405020304" pitchFamily="18" charset="0"/>
              </a:rPr>
              <a:t>per l’intero mondo del lavoro e dell’impresa, in grado di affermare il ruolo delle parti sociali come elemento fondante di democrazia, di tutela e miglioramento delle condizioni di vita e di lavoro, oltre che di promozione della crescita economica e sociale del Paese. </a:t>
            </a:r>
          </a:p>
          <a:p>
            <a:r>
              <a:rPr lang="it-IT" sz="2600" i="1" dirty="0">
                <a:latin typeface="Times New Roman" panose="02020603050405020304" pitchFamily="18" charset="0"/>
              </a:rPr>
              <a:t>Un moderno ed innovativo sistema di relazioni industriali può consentire di fare del lavoro e dell’impresa, pienamente valorizzate nella loro funzione sociale ed economica, leve importanti sulle quali agire per un cambiamento profondo del Paese e, inoltre, confermare i corpi intermedi della società come fattori centrali della necessaria modernizzazione e crescita democratica. 	</a:t>
            </a:r>
          </a:p>
          <a:p>
            <a:pPr algn="ctr"/>
            <a:endParaRPr lang="it-IT" sz="2600" i="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4907940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nvSpPr>
        <p:spPr bwMode="auto">
          <a:xfrm>
            <a:off x="698500" y="120650"/>
            <a:ext cx="891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4000" dirty="0">
                <a:solidFill>
                  <a:schemeClr val="accent1">
                    <a:lumMod val="50000"/>
                  </a:schemeClr>
                </a:solidFill>
              </a:rPr>
              <a:t>Il nuovo clima sindacale</a:t>
            </a:r>
          </a:p>
        </p:txBody>
      </p:sp>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pPr algn="ctr"/>
            <a:endParaRPr lang="it-IT" sz="2600" i="1" dirty="0">
              <a:solidFill>
                <a:schemeClr val="bg1"/>
              </a:solidFill>
              <a:latin typeface="Batang" panose="02030600000101010101" pitchFamily="18" charset="-127"/>
              <a:ea typeface="Batang" panose="02030600000101010101" pitchFamily="18" charset="-127"/>
            </a:endParaRPr>
          </a:p>
        </p:txBody>
      </p:sp>
      <p:sp>
        <p:nvSpPr>
          <p:cNvPr id="2" name="Rettangolo 1"/>
          <p:cNvSpPr/>
          <p:nvPr/>
        </p:nvSpPr>
        <p:spPr>
          <a:xfrm>
            <a:off x="317500" y="1035050"/>
            <a:ext cx="9753600" cy="6019800"/>
          </a:xfrm>
          <a:prstGeom prst="rect">
            <a:avLst/>
          </a:prstGeom>
        </p:spPr>
        <p:txBody>
          <a:bodyPr wrap="square" numCol="2">
            <a:noAutofit/>
          </a:bodyPr>
          <a:lstStyle/>
          <a:p>
            <a:pPr marR="0"/>
            <a:r>
              <a:rPr lang="it-IT" sz="1800" b="1" i="0" u="none" strike="noStrike" baseline="0" dirty="0">
                <a:latin typeface="Times New Roman" panose="02020603050405020304" pitchFamily="18" charset="0"/>
              </a:rPr>
              <a:t>I pilastri del nuovo sistema di relazioni industriali </a:t>
            </a:r>
            <a:endParaRPr lang="it-IT" sz="1800" b="0" i="0" u="none" strike="noStrike" baseline="0" dirty="0">
              <a:latin typeface="Times New Roman" panose="02020603050405020304" pitchFamily="18" charset="0"/>
            </a:endParaRPr>
          </a:p>
          <a:p>
            <a:r>
              <a:rPr lang="it-IT" sz="1800" b="0" i="0" u="none" strike="noStrike" baseline="0" dirty="0">
                <a:latin typeface="Times New Roman" panose="02020603050405020304" pitchFamily="18" charset="0"/>
              </a:rPr>
              <a:t>La </a:t>
            </a:r>
            <a:r>
              <a:rPr lang="it-IT" sz="1800" b="0" i="1" u="none" strike="noStrike" baseline="0" dirty="0">
                <a:latin typeface="Times New Roman" panose="02020603050405020304" pitchFamily="18" charset="0"/>
              </a:rPr>
              <a:t>contrattazione </a:t>
            </a:r>
            <a:endParaRPr lang="it-IT" sz="1800" b="0" i="0" u="none" strike="noStrike" baseline="0" dirty="0">
              <a:latin typeface="Times New Roman" panose="02020603050405020304" pitchFamily="18" charset="0"/>
            </a:endParaRPr>
          </a:p>
          <a:p>
            <a:r>
              <a:rPr lang="it-IT" sz="1800" b="0" i="0" u="none" strike="noStrike" baseline="0" dirty="0">
                <a:latin typeface="Times New Roman" panose="02020603050405020304" pitchFamily="18" charset="0"/>
              </a:rPr>
              <a:t>La </a:t>
            </a:r>
            <a:r>
              <a:rPr lang="it-IT" sz="1800" b="0" i="1" u="none" strike="noStrike" baseline="0" dirty="0">
                <a:latin typeface="Times New Roman" panose="02020603050405020304" pitchFamily="18" charset="0"/>
              </a:rPr>
              <a:t>partecipazione </a:t>
            </a:r>
            <a:endParaRPr lang="it-IT" sz="1800" b="0" i="0" u="none" strike="noStrike" baseline="0" dirty="0">
              <a:latin typeface="Times New Roman" panose="02020603050405020304" pitchFamily="18" charset="0"/>
            </a:endParaRPr>
          </a:p>
          <a:p>
            <a:r>
              <a:rPr lang="it-IT" sz="1800" b="0" i="0" u="none" strike="noStrike" baseline="0" dirty="0">
                <a:latin typeface="Times New Roman" panose="02020603050405020304" pitchFamily="18" charset="0"/>
              </a:rPr>
              <a:t>Le </a:t>
            </a:r>
            <a:r>
              <a:rPr lang="it-IT" sz="1800" b="0" i="1" u="none" strike="noStrike" baseline="0" dirty="0">
                <a:latin typeface="Times New Roman" panose="02020603050405020304" pitchFamily="18" charset="0"/>
              </a:rPr>
              <a:t>regole </a:t>
            </a:r>
            <a:endParaRPr lang="it-IT" sz="1800" b="0" i="0" u="none" strike="noStrike" baseline="0" dirty="0">
              <a:latin typeface="Times New Roman" panose="02020603050405020304" pitchFamily="18" charset="0"/>
            </a:endParaRPr>
          </a:p>
          <a:p>
            <a:endParaRPr lang="it-IT" sz="1800" b="0" i="0" u="none" strike="noStrike" baseline="0" dirty="0">
              <a:latin typeface="Times New Roman" panose="02020603050405020304" pitchFamily="18" charset="0"/>
            </a:endParaRPr>
          </a:p>
          <a:p>
            <a:pPr marR="0"/>
            <a:r>
              <a:rPr lang="it-IT" sz="1800" b="1" i="0" u="none" strike="noStrike" baseline="0" dirty="0">
                <a:latin typeface="Times New Roman" panose="02020603050405020304" pitchFamily="18" charset="0"/>
              </a:rPr>
              <a:t>La Contrattazione: riformare il modello per renderlo più inclusivo </a:t>
            </a:r>
            <a:endParaRPr lang="it-IT" sz="1800" b="0" i="0" u="none" strike="noStrike" baseline="0" dirty="0">
              <a:latin typeface="Times New Roman" panose="02020603050405020304" pitchFamily="18" charset="0"/>
            </a:endParaRPr>
          </a:p>
          <a:p>
            <a:r>
              <a:rPr lang="it-IT" sz="1800" b="0" i="1" u="none" strike="noStrike" baseline="0" dirty="0">
                <a:latin typeface="Times New Roman" panose="02020603050405020304" pitchFamily="18" charset="0"/>
              </a:rPr>
              <a:t>Architettura contrattuale (livelli) </a:t>
            </a:r>
            <a:endParaRPr lang="it-IT" sz="1800" b="0" i="0" u="none" strike="noStrike" baseline="0" dirty="0">
              <a:latin typeface="Times New Roman" panose="02020603050405020304" pitchFamily="18" charset="0"/>
            </a:endParaRPr>
          </a:p>
          <a:p>
            <a:r>
              <a:rPr lang="it-IT" sz="1800" b="0" i="0" u="none" strike="noStrike" baseline="0" dirty="0">
                <a:latin typeface="Times New Roman" panose="02020603050405020304" pitchFamily="18" charset="0"/>
              </a:rPr>
              <a:t>Nazionale </a:t>
            </a:r>
          </a:p>
          <a:p>
            <a:r>
              <a:rPr lang="it-IT" sz="1800" b="0" i="0" u="none" strike="noStrike" baseline="0" dirty="0">
                <a:latin typeface="Times New Roman" panose="02020603050405020304" pitchFamily="18" charset="0"/>
              </a:rPr>
              <a:t>II livello: </a:t>
            </a:r>
          </a:p>
          <a:p>
            <a:pPr marR="0"/>
            <a:r>
              <a:rPr lang="it-IT" sz="1800" b="0" i="0" u="none" strike="noStrike" baseline="0" dirty="0">
                <a:latin typeface="Times New Roman" panose="02020603050405020304" pitchFamily="18" charset="0"/>
              </a:rPr>
              <a:t>° aziendale </a:t>
            </a:r>
          </a:p>
          <a:p>
            <a:pPr marR="0"/>
            <a:r>
              <a:rPr lang="it-IT" sz="1800" b="0" i="0" u="none" strike="noStrike" baseline="0" dirty="0">
                <a:latin typeface="Times New Roman" panose="02020603050405020304" pitchFamily="18" charset="0"/>
              </a:rPr>
              <a:t>° territoriale </a:t>
            </a:r>
          </a:p>
          <a:p>
            <a:pPr marR="0"/>
            <a:r>
              <a:rPr lang="it-IT" sz="1800" b="0" i="0" u="none" strike="noStrike" baseline="0" dirty="0">
                <a:latin typeface="Times New Roman" panose="02020603050405020304" pitchFamily="18" charset="0"/>
              </a:rPr>
              <a:t>° distretto </a:t>
            </a:r>
          </a:p>
          <a:p>
            <a:pPr marR="0"/>
            <a:r>
              <a:rPr lang="it-IT" sz="1800" b="0" i="0" u="none" strike="noStrike" baseline="0" dirty="0">
                <a:latin typeface="Times New Roman" panose="02020603050405020304" pitchFamily="18" charset="0"/>
              </a:rPr>
              <a:t>° sito </a:t>
            </a:r>
          </a:p>
          <a:p>
            <a:pPr marR="0"/>
            <a:r>
              <a:rPr lang="it-IT" sz="1800" b="0" i="0" u="none" strike="noStrike" baseline="0" dirty="0">
                <a:latin typeface="Times New Roman" panose="02020603050405020304" pitchFamily="18" charset="0"/>
              </a:rPr>
              <a:t>° filiera </a:t>
            </a:r>
          </a:p>
          <a:p>
            <a:r>
              <a:rPr lang="it-IT" sz="1800" b="0" i="1" u="none" strike="noStrike" baseline="0" dirty="0">
                <a:latin typeface="Times New Roman" panose="02020603050405020304" pitchFamily="18" charset="0"/>
              </a:rPr>
              <a:t>Assi tematici </a:t>
            </a:r>
            <a:endParaRPr lang="it-IT" sz="1800" b="0" i="0" u="none" strike="noStrike" baseline="0" dirty="0">
              <a:latin typeface="Times New Roman" panose="02020603050405020304" pitchFamily="18" charset="0"/>
            </a:endParaRPr>
          </a:p>
          <a:p>
            <a:r>
              <a:rPr lang="it-IT" sz="1800" b="0" i="0" u="none" strike="noStrike" baseline="0" dirty="0">
                <a:latin typeface="Times New Roman" panose="02020603050405020304" pitchFamily="18" charset="0"/>
              </a:rPr>
              <a:t>Politiche attive per la valorizzazione del lavoro e </a:t>
            </a:r>
          </a:p>
          <a:p>
            <a:endParaRPr lang="it-IT" sz="1800" b="0" i="0" u="none" strike="noStrike" baseline="0" dirty="0">
              <a:latin typeface="Times New Roman" panose="02020603050405020304" pitchFamily="18" charset="0"/>
            </a:endParaRPr>
          </a:p>
          <a:p>
            <a:pPr marR="0"/>
            <a:r>
              <a:rPr lang="it-IT" sz="1800" b="0" i="0" u="none" strike="noStrike" baseline="0" dirty="0">
                <a:latin typeface="Times New Roman" panose="02020603050405020304" pitchFamily="18" charset="0"/>
              </a:rPr>
              <a:t>gestione negoziata dell’organizzazione del lavoro </a:t>
            </a:r>
          </a:p>
          <a:p>
            <a:r>
              <a:rPr lang="it-IT" sz="1800" b="0" i="0" u="none" strike="noStrike" baseline="0" dirty="0">
                <a:latin typeface="Times New Roman" panose="02020603050405020304" pitchFamily="18" charset="0"/>
              </a:rPr>
              <a:t>Flessibilità del rapporto di lavoro </a:t>
            </a:r>
          </a:p>
          <a:p>
            <a:r>
              <a:rPr lang="it-IT" sz="1800" b="0" i="0" u="none" strike="noStrike" baseline="0" dirty="0">
                <a:latin typeface="Times New Roman" panose="02020603050405020304" pitchFamily="18" charset="0"/>
              </a:rPr>
              <a:t>Crisi aziendali </a:t>
            </a:r>
          </a:p>
          <a:p>
            <a:r>
              <a:rPr lang="it-IT" sz="1800" b="0" i="0" u="none" strike="noStrike" baseline="0" dirty="0">
                <a:latin typeface="Times New Roman" panose="02020603050405020304" pitchFamily="18" charset="0"/>
              </a:rPr>
              <a:t>Appalti </a:t>
            </a:r>
          </a:p>
          <a:p>
            <a:r>
              <a:rPr lang="it-IT" sz="1800" b="0" i="0" u="none" strike="noStrike" baseline="0" dirty="0">
                <a:latin typeface="Times New Roman" panose="02020603050405020304" pitchFamily="18" charset="0"/>
              </a:rPr>
              <a:t>Welfare contrattuale </a:t>
            </a:r>
          </a:p>
          <a:p>
            <a:r>
              <a:rPr lang="it-IT" sz="1800" b="0" i="0" u="none" strike="noStrike" baseline="0" dirty="0">
                <a:latin typeface="Times New Roman" panose="02020603050405020304" pitchFamily="18" charset="0"/>
              </a:rPr>
              <a:t>Bilateralità </a:t>
            </a:r>
          </a:p>
          <a:p>
            <a:r>
              <a:rPr lang="it-IT" sz="1800" b="0" i="0" u="none" strike="noStrike" baseline="0" dirty="0">
                <a:latin typeface="Times New Roman" panose="02020603050405020304" pitchFamily="18" charset="0"/>
              </a:rPr>
              <a:t>Politica salariale </a:t>
            </a:r>
          </a:p>
          <a:p>
            <a:endParaRPr lang="it-IT" sz="1800" b="0" i="0" u="none" strike="noStrike" baseline="0" dirty="0">
              <a:latin typeface="Times New Roman" panose="02020603050405020304" pitchFamily="18" charset="0"/>
            </a:endParaRPr>
          </a:p>
          <a:p>
            <a:pPr marR="0"/>
            <a:r>
              <a:rPr lang="it-IT" sz="1800" b="1" i="0" u="none" strike="noStrike" baseline="0" dirty="0">
                <a:latin typeface="Times New Roman" panose="02020603050405020304" pitchFamily="18" charset="0"/>
              </a:rPr>
              <a:t>La partecipazione </a:t>
            </a:r>
            <a:endParaRPr lang="it-IT" sz="1800" b="0" i="0" u="none" strike="noStrike" baseline="0" dirty="0">
              <a:latin typeface="Times New Roman" panose="02020603050405020304" pitchFamily="18" charset="0"/>
            </a:endParaRPr>
          </a:p>
          <a:p>
            <a:r>
              <a:rPr lang="it-IT" sz="1800" b="0" i="0" u="none" strike="noStrike" baseline="0" dirty="0">
                <a:latin typeface="Times New Roman" panose="02020603050405020304" pitchFamily="18" charset="0"/>
              </a:rPr>
              <a:t>Partecipazione alla Governance </a:t>
            </a:r>
          </a:p>
          <a:p>
            <a:r>
              <a:rPr lang="it-IT" sz="1800" b="0" i="0" u="none" strike="noStrike" baseline="0" dirty="0">
                <a:latin typeface="Times New Roman" panose="02020603050405020304" pitchFamily="18" charset="0"/>
              </a:rPr>
              <a:t>Partecipazione organizzativa </a:t>
            </a:r>
          </a:p>
          <a:p>
            <a:r>
              <a:rPr lang="it-IT" sz="1800" b="0" i="0" u="none" strike="noStrike" baseline="0" dirty="0">
                <a:latin typeface="Times New Roman" panose="02020603050405020304" pitchFamily="18" charset="0"/>
              </a:rPr>
              <a:t>Partecipazione economico/finanziaria </a:t>
            </a:r>
          </a:p>
          <a:p>
            <a:endParaRPr lang="it-IT" sz="1800" b="0" i="0" u="none" strike="noStrike" baseline="0" dirty="0">
              <a:latin typeface="Times New Roman" panose="02020603050405020304" pitchFamily="18" charset="0"/>
            </a:endParaRPr>
          </a:p>
          <a:p>
            <a:r>
              <a:rPr lang="it-IT" sz="1800" b="1" i="0" u="none" strike="noStrike" baseline="0" dirty="0">
                <a:latin typeface="Times New Roman" panose="02020603050405020304" pitchFamily="18" charset="0"/>
              </a:rPr>
              <a:t>Le regole</a:t>
            </a:r>
            <a:r>
              <a:rPr lang="it-IT" sz="1800" b="0" i="0" u="none" strike="noStrike" baseline="0" dirty="0">
                <a:latin typeface="Times New Roman" panose="02020603050405020304" pitchFamily="18" charset="0"/>
              </a:rPr>
              <a:t>	</a:t>
            </a:r>
          </a:p>
          <a:p>
            <a:r>
              <a:rPr lang="it-IT" sz="1800" b="0" i="0" u="none" strike="noStrike" baseline="0" dirty="0">
                <a:latin typeface="Times New Roman" panose="02020603050405020304" pitchFamily="18" charset="0"/>
              </a:rPr>
              <a:t>Estendere le regole ai settori esclusi e monitoraggio attuazione </a:t>
            </a:r>
          </a:p>
          <a:p>
            <a:r>
              <a:rPr lang="it-IT" sz="1800" b="0" i="0" u="none" strike="noStrike" baseline="0" dirty="0">
                <a:latin typeface="Times New Roman" panose="02020603050405020304" pitchFamily="18" charset="0"/>
              </a:rPr>
              <a:t>Recepimento accordi su rappresentanza in attuazione Art.39 (erga </a:t>
            </a:r>
            <a:r>
              <a:rPr lang="it-IT" sz="1800" b="0" i="0" u="none" strike="noStrike" baseline="0" dirty="0" err="1">
                <a:latin typeface="Times New Roman" panose="02020603050405020304" pitchFamily="18" charset="0"/>
              </a:rPr>
              <a:t>omnes</a:t>
            </a:r>
            <a:r>
              <a:rPr lang="it-IT" sz="1800" b="0" i="0" u="none" strike="noStrike" baseline="0" dirty="0">
                <a:latin typeface="Times New Roman" panose="02020603050405020304" pitchFamily="18" charset="0"/>
              </a:rPr>
              <a:t>) </a:t>
            </a:r>
          </a:p>
        </p:txBody>
      </p:sp>
    </p:spTree>
    <p:extLst>
      <p:ext uri="{BB962C8B-B14F-4D97-AF65-F5344CB8AC3E}">
        <p14:creationId xmlns:p14="http://schemas.microsoft.com/office/powerpoint/2010/main" val="16465525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nvSpPr>
        <p:spPr bwMode="auto">
          <a:xfrm>
            <a:off x="698500" y="120650"/>
            <a:ext cx="8915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4800" dirty="0">
                <a:solidFill>
                  <a:schemeClr val="accent1">
                    <a:lumMod val="50000"/>
                  </a:schemeClr>
                </a:solidFill>
              </a:rPr>
              <a:t>Il nuovo clima sindacale</a:t>
            </a:r>
          </a:p>
        </p:txBody>
      </p:sp>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pPr algn="ctr"/>
            <a:endParaRPr lang="it-IT" sz="2600" i="1" dirty="0">
              <a:solidFill>
                <a:schemeClr val="bg1"/>
              </a:solidFill>
              <a:latin typeface="Batang" panose="02030600000101010101" pitchFamily="18" charset="-127"/>
              <a:ea typeface="Batang" panose="02030600000101010101" pitchFamily="18" charset="-127"/>
            </a:endParaRPr>
          </a:p>
        </p:txBody>
      </p:sp>
      <p:sp>
        <p:nvSpPr>
          <p:cNvPr id="3" name="CasellaDiTesto 2"/>
          <p:cNvSpPr txBox="1"/>
          <p:nvPr/>
        </p:nvSpPr>
        <p:spPr>
          <a:xfrm>
            <a:off x="736600" y="1057326"/>
            <a:ext cx="9182100" cy="6044283"/>
          </a:xfrm>
          <a:prstGeom prst="rect">
            <a:avLst/>
          </a:prstGeom>
          <a:noFill/>
        </p:spPr>
        <p:txBody>
          <a:bodyPr wrap="square" rtlCol="0">
            <a:normAutofit/>
          </a:bodyPr>
          <a:lstStyle/>
          <a:p>
            <a:pPr marR="0" algn="just"/>
            <a:r>
              <a:rPr lang="it-IT" sz="2300" i="1" dirty="0">
                <a:latin typeface="Times New Roman" panose="02020603050405020304" pitchFamily="18" charset="0"/>
              </a:rPr>
              <a:t>Fermo restando un modello contrattuale articolato su due livelli, non sono più immaginabili schemi rigidi ed immutabili nel tempo. L’esperienza di questi anni suggerisce piuttosto un sistema generale di regole basilari, sulle quali poter innestare in modo flessibile gli adeguamenti/aggiornamenti necessari, realizzando così una effettiva complementarietà fra tutti i livelli. Non esiste, infatti, un modello figlio della crisi, ma la definizione di regole figlie di una attenta lettura delle diverse necessità dell’attuale sistema di impresa e della diversa composizione professionale del lavoro. Diversità non solo settoriali, ma anche dimensionali, territoriali, di mercati di approvvigionamento e di vendita e, quindi, organizzative. </a:t>
            </a:r>
          </a:p>
          <a:p>
            <a:r>
              <a:rPr lang="it-IT" sz="2300" i="1" dirty="0">
                <a:latin typeface="Times New Roman" panose="02020603050405020304" pitchFamily="18" charset="0"/>
              </a:rPr>
              <a:t>E’ dentro questo scenario che Cgil, Cisl, Uil intendono meglio definire vecchie e nuove tutele per le lavoratrici ed i lavoratori, più rispondenti alla realtà che cambia e, quindi, renderle effettivamente esigibili a partire dall’azienda o dal territorio interessati, attraverso un maggior ruolo contrattuale delle Rsu/</a:t>
            </a:r>
            <a:r>
              <a:rPr lang="it-IT" sz="2300" i="1" dirty="0" err="1">
                <a:latin typeface="Times New Roman" panose="02020603050405020304" pitchFamily="18" charset="0"/>
              </a:rPr>
              <a:t>Rsa</a:t>
            </a:r>
            <a:r>
              <a:rPr lang="it-IT" sz="2300" i="1" dirty="0">
                <a:latin typeface="Times New Roman" panose="02020603050405020304" pitchFamily="18" charset="0"/>
              </a:rPr>
              <a:t>. 	</a:t>
            </a:r>
          </a:p>
        </p:txBody>
      </p:sp>
    </p:spTree>
    <p:extLst>
      <p:ext uri="{BB962C8B-B14F-4D97-AF65-F5344CB8AC3E}">
        <p14:creationId xmlns:p14="http://schemas.microsoft.com/office/powerpoint/2010/main" val="35279462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nvSpPr>
        <p:spPr bwMode="auto">
          <a:xfrm>
            <a:off x="698500" y="12065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r>
              <a:rPr lang="it-IT" sz="4000" dirty="0">
                <a:solidFill>
                  <a:schemeClr val="accent1">
                    <a:lumMod val="50000"/>
                  </a:schemeClr>
                </a:solidFill>
              </a:rPr>
              <a:t>Il nuovo clima sindacale</a:t>
            </a:r>
          </a:p>
        </p:txBody>
      </p:sp>
      <p:sp>
        <p:nvSpPr>
          <p:cNvPr id="5" name="Segnaposto contenuto 2"/>
          <p:cNvSpPr>
            <a:spLocks noGrp="1"/>
          </p:cNvSpPr>
          <p:nvPr/>
        </p:nvSpPr>
        <p:spPr bwMode="auto">
          <a:xfrm>
            <a:off x="469900" y="1315367"/>
            <a:ext cx="9220200" cy="612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pPr algn="ctr"/>
            <a:endParaRPr lang="it-IT" sz="2600" i="1" dirty="0">
              <a:latin typeface="Batang" panose="02030600000101010101" pitchFamily="18" charset="-127"/>
              <a:ea typeface="Batang" panose="02030600000101010101" pitchFamily="18" charset="-127"/>
            </a:endParaRPr>
          </a:p>
        </p:txBody>
      </p:sp>
      <p:sp>
        <p:nvSpPr>
          <p:cNvPr id="3" name="CasellaDiTesto 2"/>
          <p:cNvSpPr txBox="1"/>
          <p:nvPr/>
        </p:nvSpPr>
        <p:spPr>
          <a:xfrm>
            <a:off x="241300" y="1111250"/>
            <a:ext cx="10148455" cy="6044283"/>
          </a:xfrm>
          <a:prstGeom prst="rect">
            <a:avLst/>
          </a:prstGeom>
          <a:noFill/>
        </p:spPr>
        <p:txBody>
          <a:bodyPr wrap="square" rtlCol="0">
            <a:normAutofit/>
          </a:bodyPr>
          <a:lstStyle/>
          <a:p>
            <a:r>
              <a:rPr lang="it-IT" sz="1800" i="1" dirty="0"/>
              <a:t>In questo quadro, la struttura contrattuale sarà così articolata nei suoi due livelli: </a:t>
            </a:r>
          </a:p>
          <a:p>
            <a:r>
              <a:rPr lang="it-IT" sz="1800" i="1" dirty="0"/>
              <a:t>Nazionale </a:t>
            </a:r>
          </a:p>
          <a:p>
            <a:r>
              <a:rPr lang="it-IT" sz="1800" i="1" dirty="0"/>
              <a:t>e II livello (articolato a sua volta alternativamente in:) </a:t>
            </a:r>
          </a:p>
          <a:p>
            <a:r>
              <a:rPr lang="it-IT" sz="1800" i="1" dirty="0"/>
              <a:t>- aziendale </a:t>
            </a:r>
          </a:p>
          <a:p>
            <a:r>
              <a:rPr lang="it-IT" sz="1800" i="1" dirty="0"/>
              <a:t>- territoriale </a:t>
            </a:r>
          </a:p>
          <a:p>
            <a:pPr marL="285750" indent="-285750">
              <a:buFontTx/>
              <a:buChar char="-"/>
            </a:pPr>
            <a:r>
              <a:rPr lang="it-IT" sz="1800" i="1" dirty="0"/>
              <a:t>distretto </a:t>
            </a:r>
          </a:p>
          <a:p>
            <a:pPr marL="285750" indent="-285750">
              <a:buFontTx/>
              <a:buChar char="-"/>
            </a:pPr>
            <a:r>
              <a:rPr lang="it-IT" sz="1800" i="1" dirty="0"/>
              <a:t>sito </a:t>
            </a:r>
          </a:p>
          <a:p>
            <a:pPr marL="285750" indent="-285750">
              <a:buFontTx/>
              <a:buChar char="-"/>
            </a:pPr>
            <a:r>
              <a:rPr lang="it-IT" sz="1800" i="1" dirty="0"/>
              <a:t>filiera </a:t>
            </a:r>
          </a:p>
          <a:p>
            <a:r>
              <a:rPr lang="it-IT" sz="1800" i="1" dirty="0"/>
              <a:t>Il CCNL deve mantenere la sua funzione di primaria fonte normativa e di centro regolatore dei rapporti di lavoro, comune per tutti i lavoratori del settore di riferimento, rafforzato nel suo ruolo di governance delle relazioni industriali. </a:t>
            </a:r>
          </a:p>
          <a:p>
            <a:r>
              <a:rPr lang="it-IT" sz="1800" i="1" dirty="0"/>
              <a:t>I contratti nazionali stabiliranno linee guida per lo sviluppo della contrattazione di secondo livello, assumendo una nuova e maggiore titolarità nel definire le norme di rinvio. </a:t>
            </a:r>
          </a:p>
          <a:p>
            <a:r>
              <a:rPr lang="it-IT" sz="1800" i="1" dirty="0"/>
              <a:t>Le trasformazioni intervenute nei mercati e, conseguentemente, nei sistemi produttivi impongono, a questo proposito, una riconsiderazione della composizione quantitativa e qualitativa dei </a:t>
            </a:r>
            <a:r>
              <a:rPr lang="it-IT" sz="1800" i="1" dirty="0" err="1"/>
              <a:t>Ccnl</a:t>
            </a:r>
            <a:r>
              <a:rPr lang="it-IT" sz="1800" i="1" dirty="0"/>
              <a:t>. Occorre per questo, sulla base delle reali esigenze di tutela di specifiche realtà produttive, conseguire un processo di razionalizzazione e diminuzione del numero dei contratti nazionali, consapevoli che in parte essi rappresentano un processo di frammentazione della rappresentanza associativa dell’impresa. 	</a:t>
            </a:r>
          </a:p>
        </p:txBody>
      </p:sp>
    </p:spTree>
    <p:extLst>
      <p:ext uri="{BB962C8B-B14F-4D97-AF65-F5344CB8AC3E}">
        <p14:creationId xmlns:p14="http://schemas.microsoft.com/office/powerpoint/2010/main" val="30578887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 name="object 133"/>
          <p:cNvGraphicFramePr>
            <a:graphicFrameLocks noGrp="1"/>
          </p:cNvGraphicFramePr>
          <p:nvPr>
            <p:extLst>
              <p:ext uri="{D42A27DB-BD31-4B8C-83A1-F6EECF244321}">
                <p14:modId xmlns:p14="http://schemas.microsoft.com/office/powerpoint/2010/main" val="3680925454"/>
              </p:ext>
            </p:extLst>
          </p:nvPr>
        </p:nvGraphicFramePr>
        <p:xfrm>
          <a:off x="967755" y="1360678"/>
          <a:ext cx="8664281" cy="4876546"/>
        </p:xfrm>
        <a:graphic>
          <a:graphicData uri="http://schemas.openxmlformats.org/drawingml/2006/table">
            <a:tbl>
              <a:tblPr firstRow="1" bandRow="1">
                <a:tableStyleId>{2D5ABB26-0587-4C30-8999-92F81FD0307C}</a:tableStyleId>
              </a:tblPr>
              <a:tblGrid>
                <a:gridCol w="2914565">
                  <a:extLst>
                    <a:ext uri="{9D8B030D-6E8A-4147-A177-3AD203B41FA5}">
                      <a16:colId xmlns:a16="http://schemas.microsoft.com/office/drawing/2014/main" val="20000"/>
                    </a:ext>
                  </a:extLst>
                </a:gridCol>
                <a:gridCol w="2139460">
                  <a:extLst>
                    <a:ext uri="{9D8B030D-6E8A-4147-A177-3AD203B41FA5}">
                      <a16:colId xmlns:a16="http://schemas.microsoft.com/office/drawing/2014/main" val="20001"/>
                    </a:ext>
                  </a:extLst>
                </a:gridCol>
                <a:gridCol w="1226026">
                  <a:extLst>
                    <a:ext uri="{9D8B030D-6E8A-4147-A177-3AD203B41FA5}">
                      <a16:colId xmlns:a16="http://schemas.microsoft.com/office/drawing/2014/main" val="20002"/>
                    </a:ext>
                  </a:extLst>
                </a:gridCol>
                <a:gridCol w="1140745">
                  <a:extLst>
                    <a:ext uri="{9D8B030D-6E8A-4147-A177-3AD203B41FA5}">
                      <a16:colId xmlns:a16="http://schemas.microsoft.com/office/drawing/2014/main" val="20003"/>
                    </a:ext>
                  </a:extLst>
                </a:gridCol>
                <a:gridCol w="1243485">
                  <a:extLst>
                    <a:ext uri="{9D8B030D-6E8A-4147-A177-3AD203B41FA5}">
                      <a16:colId xmlns:a16="http://schemas.microsoft.com/office/drawing/2014/main" val="20004"/>
                    </a:ext>
                  </a:extLst>
                </a:gridCol>
              </a:tblGrid>
              <a:tr h="370332">
                <a:tc>
                  <a:txBody>
                    <a:bodyPr/>
                    <a:lstStyle/>
                    <a:p>
                      <a:pPr marR="32384" algn="ctr">
                        <a:lnSpc>
                          <a:spcPct val="100000"/>
                        </a:lnSpc>
                      </a:pPr>
                      <a:r>
                        <a:rPr sz="1200" b="1" dirty="0">
                          <a:latin typeface="Times New Roman"/>
                          <a:cs typeface="Times New Roman"/>
                        </a:rPr>
                        <a:t>Ti</a:t>
                      </a:r>
                      <a:r>
                        <a:rPr sz="1200" b="1" spc="-25" dirty="0">
                          <a:latin typeface="Times New Roman"/>
                          <a:cs typeface="Times New Roman"/>
                        </a:rPr>
                        <a:t>p</a:t>
                      </a:r>
                      <a:r>
                        <a:rPr sz="1200" b="1" dirty="0">
                          <a:latin typeface="Times New Roman"/>
                          <a:cs typeface="Times New Roman"/>
                        </a:rPr>
                        <a:t>o</a:t>
                      </a:r>
                      <a:r>
                        <a:rPr sz="1200" b="1" spc="-20" dirty="0">
                          <a:latin typeface="Times New Roman"/>
                          <a:cs typeface="Times New Roman"/>
                        </a:rPr>
                        <a:t> </a:t>
                      </a:r>
                      <a:r>
                        <a:rPr sz="1200" b="1" spc="-25" dirty="0">
                          <a:latin typeface="Times New Roman"/>
                          <a:cs typeface="Times New Roman"/>
                        </a:rPr>
                        <a:t>d</a:t>
                      </a:r>
                      <a:r>
                        <a:rPr sz="1200" b="1" dirty="0">
                          <a:latin typeface="Times New Roman"/>
                          <a:cs typeface="Times New Roman"/>
                        </a:rPr>
                        <a:t>i </a:t>
                      </a:r>
                      <a:r>
                        <a:rPr sz="1200" b="1" spc="20" dirty="0">
                          <a:latin typeface="Times New Roman"/>
                          <a:cs typeface="Times New Roman"/>
                        </a:rPr>
                        <a:t>B</a:t>
                      </a:r>
                      <a:r>
                        <a:rPr sz="1200" b="1" spc="-5" dirty="0">
                          <a:latin typeface="Times New Roman"/>
                          <a:cs typeface="Times New Roman"/>
                        </a:rPr>
                        <a:t>e</a:t>
                      </a:r>
                      <a:r>
                        <a:rPr sz="1200" b="1" spc="-25" dirty="0">
                          <a:latin typeface="Times New Roman"/>
                          <a:cs typeface="Times New Roman"/>
                        </a:rPr>
                        <a:t>n</a:t>
                      </a:r>
                      <a:r>
                        <a:rPr sz="1200" b="1" spc="-5" dirty="0">
                          <a:latin typeface="Times New Roman"/>
                          <a:cs typeface="Times New Roman"/>
                        </a:rPr>
                        <a:t>e</a:t>
                      </a:r>
                      <a:r>
                        <a:rPr sz="1200" b="1" dirty="0">
                          <a:latin typeface="Times New Roman"/>
                          <a:cs typeface="Times New Roman"/>
                        </a:rPr>
                        <a:t>fit</a:t>
                      </a:r>
                      <a:endParaRPr sz="1200">
                        <a:latin typeface="Times New Roman"/>
                        <a:cs typeface="Times New Roman"/>
                      </a:endParaRPr>
                    </a:p>
                  </a:txBody>
                  <a:tcPr marL="0" marR="0" marT="0" marB="0">
                    <a:lnL w="14986">
                      <a:solidFill>
                        <a:srgbClr val="FFFFFF"/>
                      </a:solidFill>
                      <a:prstDash val="solid"/>
                    </a:lnL>
                    <a:lnR w="13462">
                      <a:solidFill>
                        <a:srgbClr val="FFFFFF"/>
                      </a:solidFill>
                      <a:prstDash val="solid"/>
                    </a:lnR>
                    <a:lnT w="14986">
                      <a:solidFill>
                        <a:srgbClr val="FFFFFF"/>
                      </a:solidFill>
                      <a:prstDash val="solid"/>
                    </a:lnT>
                    <a:lnB w="39370">
                      <a:solidFill>
                        <a:srgbClr val="FFFFFF"/>
                      </a:solidFill>
                      <a:prstDash val="solid"/>
                    </a:lnB>
                    <a:solidFill>
                      <a:srgbClr val="4F80BC"/>
                    </a:solidFill>
                  </a:tcPr>
                </a:tc>
                <a:tc>
                  <a:txBody>
                    <a:bodyPr/>
                    <a:lstStyle/>
                    <a:p>
                      <a:pPr marR="47625" algn="ctr">
                        <a:lnSpc>
                          <a:spcPct val="100000"/>
                        </a:lnSpc>
                      </a:pPr>
                      <a:r>
                        <a:rPr sz="1200" b="1" spc="-5" dirty="0">
                          <a:latin typeface="Times New Roman"/>
                          <a:cs typeface="Times New Roman"/>
                        </a:rPr>
                        <a:t>C</a:t>
                      </a:r>
                      <a:r>
                        <a:rPr sz="1200" b="1" spc="-20" dirty="0">
                          <a:latin typeface="Times New Roman"/>
                          <a:cs typeface="Times New Roman"/>
                        </a:rPr>
                        <a:t>o</a:t>
                      </a:r>
                      <a:r>
                        <a:rPr sz="1200" b="1" spc="-25" dirty="0">
                          <a:latin typeface="Times New Roman"/>
                          <a:cs typeface="Times New Roman"/>
                        </a:rPr>
                        <a:t>nd</a:t>
                      </a:r>
                      <a:r>
                        <a:rPr sz="1200" b="1" dirty="0">
                          <a:latin typeface="Times New Roman"/>
                          <a:cs typeface="Times New Roman"/>
                        </a:rPr>
                        <a:t>i</a:t>
                      </a:r>
                      <a:r>
                        <a:rPr sz="1200" b="1" spc="-5" dirty="0">
                          <a:latin typeface="Times New Roman"/>
                          <a:cs typeface="Times New Roman"/>
                        </a:rPr>
                        <a:t>z</a:t>
                      </a:r>
                      <a:r>
                        <a:rPr sz="1200" b="1" dirty="0">
                          <a:latin typeface="Times New Roman"/>
                          <a:cs typeface="Times New Roman"/>
                        </a:rPr>
                        <a:t>i</a:t>
                      </a:r>
                      <a:r>
                        <a:rPr sz="1200" b="1" spc="-20" dirty="0">
                          <a:latin typeface="Times New Roman"/>
                          <a:cs typeface="Times New Roman"/>
                        </a:rPr>
                        <a:t>o</a:t>
                      </a:r>
                      <a:r>
                        <a:rPr sz="1200" b="1" spc="-25" dirty="0">
                          <a:latin typeface="Times New Roman"/>
                          <a:cs typeface="Times New Roman"/>
                        </a:rPr>
                        <a:t>n</a:t>
                      </a:r>
                      <a:r>
                        <a:rPr sz="1200" b="1" dirty="0">
                          <a:latin typeface="Times New Roman"/>
                          <a:cs typeface="Times New Roman"/>
                        </a:rPr>
                        <a:t>i</a:t>
                      </a:r>
                      <a:endParaRPr sz="1200">
                        <a:latin typeface="Times New Roman"/>
                        <a:cs typeface="Times New Roman"/>
                      </a:endParaRPr>
                    </a:p>
                  </a:txBody>
                  <a:tcPr marL="0" marR="0" marT="0" marB="0">
                    <a:lnL w="13462">
                      <a:solidFill>
                        <a:srgbClr val="FFFFFF"/>
                      </a:solidFill>
                      <a:prstDash val="solid"/>
                    </a:lnL>
                    <a:lnR w="9525">
                      <a:solidFill>
                        <a:srgbClr val="FFFFFF"/>
                      </a:solidFill>
                      <a:prstDash val="solid"/>
                    </a:lnR>
                    <a:lnT w="14986">
                      <a:solidFill>
                        <a:srgbClr val="FFFFFF"/>
                      </a:solidFill>
                      <a:prstDash val="solid"/>
                    </a:lnT>
                    <a:lnB w="39370">
                      <a:solidFill>
                        <a:srgbClr val="FFFFFF"/>
                      </a:solidFill>
                      <a:prstDash val="solid"/>
                    </a:lnB>
                    <a:solidFill>
                      <a:srgbClr val="4F80BC"/>
                    </a:solidFill>
                  </a:tcPr>
                </a:tc>
                <a:tc>
                  <a:txBody>
                    <a:bodyPr/>
                    <a:lstStyle/>
                    <a:p>
                      <a:pPr marL="140970">
                        <a:lnSpc>
                          <a:spcPct val="100000"/>
                        </a:lnSpc>
                      </a:pPr>
                      <a:r>
                        <a:rPr sz="1200" b="1" dirty="0">
                          <a:latin typeface="Times New Roman"/>
                          <a:cs typeface="Times New Roman"/>
                        </a:rPr>
                        <a:t>E’</a:t>
                      </a:r>
                      <a:r>
                        <a:rPr sz="1200" b="1" spc="-35" dirty="0">
                          <a:latin typeface="Times New Roman"/>
                          <a:cs typeface="Times New Roman"/>
                        </a:rPr>
                        <a:t> </a:t>
                      </a:r>
                      <a:r>
                        <a:rPr sz="1200" b="1" spc="-5" dirty="0">
                          <a:latin typeface="Times New Roman"/>
                          <a:cs typeface="Times New Roman"/>
                        </a:rPr>
                        <a:t>re</a:t>
                      </a:r>
                      <a:r>
                        <a:rPr sz="1200" b="1" dirty="0">
                          <a:latin typeface="Times New Roman"/>
                          <a:cs typeface="Times New Roman"/>
                        </a:rPr>
                        <a:t>t</a:t>
                      </a:r>
                      <a:r>
                        <a:rPr sz="1200" b="1" spc="-5" dirty="0">
                          <a:latin typeface="Times New Roman"/>
                          <a:cs typeface="Times New Roman"/>
                        </a:rPr>
                        <a:t>r</a:t>
                      </a:r>
                      <a:r>
                        <a:rPr sz="1200" b="1" dirty="0">
                          <a:latin typeface="Times New Roman"/>
                          <a:cs typeface="Times New Roman"/>
                        </a:rPr>
                        <a:t>i</a:t>
                      </a:r>
                      <a:r>
                        <a:rPr sz="1200" b="1" spc="-25" dirty="0">
                          <a:latin typeface="Times New Roman"/>
                          <a:cs typeface="Times New Roman"/>
                        </a:rPr>
                        <a:t>bu</a:t>
                      </a:r>
                      <a:r>
                        <a:rPr sz="1200" b="1" spc="-5" dirty="0">
                          <a:latin typeface="Times New Roman"/>
                          <a:cs typeface="Times New Roman"/>
                        </a:rPr>
                        <a:t>z</a:t>
                      </a:r>
                      <a:r>
                        <a:rPr sz="1200" b="1" dirty="0">
                          <a:latin typeface="Times New Roman"/>
                          <a:cs typeface="Times New Roman"/>
                        </a:rPr>
                        <a:t>i</a:t>
                      </a:r>
                      <a:r>
                        <a:rPr sz="1200" b="1" spc="-20" dirty="0">
                          <a:latin typeface="Times New Roman"/>
                          <a:cs typeface="Times New Roman"/>
                        </a:rPr>
                        <a:t>o</a:t>
                      </a:r>
                      <a:r>
                        <a:rPr sz="1200" b="1" spc="-25" dirty="0">
                          <a:latin typeface="Times New Roman"/>
                          <a:cs typeface="Times New Roman"/>
                        </a:rPr>
                        <a:t>n</a:t>
                      </a:r>
                      <a:r>
                        <a:rPr sz="1200" b="1" dirty="0">
                          <a:latin typeface="Times New Roman"/>
                          <a:cs typeface="Times New Roman"/>
                        </a:rPr>
                        <a:t>e</a:t>
                      </a:r>
                      <a:r>
                        <a:rPr sz="1200" b="1" spc="70" dirty="0">
                          <a:latin typeface="Times New Roman"/>
                          <a:cs typeface="Times New Roman"/>
                        </a:rPr>
                        <a:t> </a:t>
                      </a:r>
                      <a:r>
                        <a:rPr sz="1200" b="1" dirty="0">
                          <a:latin typeface="Times New Roman"/>
                          <a:cs typeface="Times New Roman"/>
                        </a:rPr>
                        <a:t>?</a:t>
                      </a:r>
                      <a:endParaRPr sz="1200">
                        <a:latin typeface="Times New Roman"/>
                        <a:cs typeface="Times New Roman"/>
                      </a:endParaRPr>
                    </a:p>
                  </a:txBody>
                  <a:tcPr marL="0" marR="0" marT="0" marB="0">
                    <a:lnL w="9525">
                      <a:solidFill>
                        <a:srgbClr val="FFFFFF"/>
                      </a:solidFill>
                      <a:prstDash val="solid"/>
                    </a:lnL>
                    <a:lnR w="9525">
                      <a:solidFill>
                        <a:srgbClr val="FFFFFF"/>
                      </a:solidFill>
                      <a:prstDash val="solid"/>
                    </a:lnR>
                    <a:lnT w="14986">
                      <a:solidFill>
                        <a:srgbClr val="FFFFFF"/>
                      </a:solidFill>
                      <a:prstDash val="solid"/>
                    </a:lnT>
                    <a:lnB w="39370">
                      <a:solidFill>
                        <a:srgbClr val="FFFFFF"/>
                      </a:solidFill>
                      <a:prstDash val="solid"/>
                    </a:lnB>
                    <a:solidFill>
                      <a:srgbClr val="4F80BC"/>
                    </a:solidFill>
                  </a:tcPr>
                </a:tc>
                <a:tc>
                  <a:txBody>
                    <a:bodyPr/>
                    <a:lstStyle/>
                    <a:p>
                      <a:pPr marL="262890">
                        <a:lnSpc>
                          <a:spcPct val="100000"/>
                        </a:lnSpc>
                      </a:pPr>
                      <a:r>
                        <a:rPr sz="1200" b="1" spc="-5" dirty="0">
                          <a:latin typeface="Times New Roman"/>
                          <a:cs typeface="Times New Roman"/>
                        </a:rPr>
                        <a:t>C</a:t>
                      </a:r>
                      <a:r>
                        <a:rPr sz="1200" b="1" spc="-20" dirty="0">
                          <a:latin typeface="Times New Roman"/>
                          <a:cs typeface="Times New Roman"/>
                        </a:rPr>
                        <a:t>o</a:t>
                      </a:r>
                      <a:r>
                        <a:rPr sz="1200" b="1" spc="-25" dirty="0">
                          <a:latin typeface="Times New Roman"/>
                          <a:cs typeface="Times New Roman"/>
                        </a:rPr>
                        <a:t>n</a:t>
                      </a:r>
                      <a:r>
                        <a:rPr sz="1200" b="1" dirty="0">
                          <a:latin typeface="Times New Roman"/>
                          <a:cs typeface="Times New Roman"/>
                        </a:rPr>
                        <a:t>t</a:t>
                      </a:r>
                      <a:r>
                        <a:rPr sz="1200" b="1" spc="-5" dirty="0">
                          <a:latin typeface="Times New Roman"/>
                          <a:cs typeface="Times New Roman"/>
                        </a:rPr>
                        <a:t>r</a:t>
                      </a:r>
                      <a:r>
                        <a:rPr sz="1200" b="1" dirty="0">
                          <a:latin typeface="Times New Roman"/>
                          <a:cs typeface="Times New Roman"/>
                        </a:rPr>
                        <a:t>i</a:t>
                      </a:r>
                      <a:r>
                        <a:rPr sz="1200" b="1" spc="-25" dirty="0">
                          <a:latin typeface="Times New Roman"/>
                          <a:cs typeface="Times New Roman"/>
                        </a:rPr>
                        <a:t>bu</a:t>
                      </a:r>
                      <a:r>
                        <a:rPr sz="1200" b="1" dirty="0">
                          <a:latin typeface="Times New Roman"/>
                          <a:cs typeface="Times New Roman"/>
                        </a:rPr>
                        <a:t>ti</a:t>
                      </a:r>
                      <a:endParaRPr sz="1200">
                        <a:latin typeface="Times New Roman"/>
                        <a:cs typeface="Times New Roman"/>
                      </a:endParaRPr>
                    </a:p>
                  </a:txBody>
                  <a:tcPr marL="0" marR="0" marT="0" marB="0">
                    <a:lnL w="9525">
                      <a:solidFill>
                        <a:srgbClr val="FFFFFF"/>
                      </a:solidFill>
                      <a:prstDash val="solid"/>
                    </a:lnL>
                    <a:lnR w="14986">
                      <a:solidFill>
                        <a:srgbClr val="FFFFFF"/>
                      </a:solidFill>
                      <a:prstDash val="solid"/>
                    </a:lnR>
                    <a:lnT w="14986">
                      <a:solidFill>
                        <a:srgbClr val="FFFFFF"/>
                      </a:solidFill>
                      <a:prstDash val="solid"/>
                    </a:lnT>
                    <a:lnB w="39370">
                      <a:solidFill>
                        <a:srgbClr val="FFFFFF"/>
                      </a:solidFill>
                      <a:prstDash val="solid"/>
                    </a:lnB>
                    <a:solidFill>
                      <a:srgbClr val="4F80BC"/>
                    </a:solidFill>
                  </a:tcPr>
                </a:tc>
                <a:tc>
                  <a:txBody>
                    <a:bodyPr/>
                    <a:lstStyle/>
                    <a:p>
                      <a:pPr marL="371475">
                        <a:lnSpc>
                          <a:spcPct val="100000"/>
                        </a:lnSpc>
                      </a:pPr>
                      <a:r>
                        <a:rPr sz="1200" b="1" spc="-5" dirty="0">
                          <a:latin typeface="Times New Roman"/>
                          <a:cs typeface="Times New Roman"/>
                        </a:rPr>
                        <a:t>I</a:t>
                      </a:r>
                      <a:r>
                        <a:rPr sz="1200" b="1" spc="-70" dirty="0">
                          <a:latin typeface="Times New Roman"/>
                          <a:cs typeface="Times New Roman"/>
                        </a:rPr>
                        <a:t>m</a:t>
                      </a:r>
                      <a:r>
                        <a:rPr sz="1200" b="1" spc="-25" dirty="0">
                          <a:latin typeface="Times New Roman"/>
                          <a:cs typeface="Times New Roman"/>
                        </a:rPr>
                        <a:t>p</a:t>
                      </a:r>
                      <a:r>
                        <a:rPr sz="1200" b="1" spc="-20" dirty="0">
                          <a:latin typeface="Times New Roman"/>
                          <a:cs typeface="Times New Roman"/>
                        </a:rPr>
                        <a:t>o</a:t>
                      </a:r>
                      <a:r>
                        <a:rPr sz="1200" b="1" spc="-5" dirty="0">
                          <a:latin typeface="Times New Roman"/>
                          <a:cs typeface="Times New Roman"/>
                        </a:rPr>
                        <a:t>s</a:t>
                      </a:r>
                      <a:r>
                        <a:rPr sz="1200" b="1" dirty="0">
                          <a:latin typeface="Times New Roman"/>
                          <a:cs typeface="Times New Roman"/>
                        </a:rPr>
                        <a:t>te</a:t>
                      </a:r>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T w="14986">
                      <a:solidFill>
                        <a:srgbClr val="FFFFFF"/>
                      </a:solidFill>
                      <a:prstDash val="solid"/>
                    </a:lnT>
                    <a:lnB w="39370">
                      <a:solidFill>
                        <a:srgbClr val="FFFFFF"/>
                      </a:solidFill>
                      <a:prstDash val="solid"/>
                    </a:lnB>
                    <a:solidFill>
                      <a:srgbClr val="4F80BC"/>
                    </a:solidFill>
                  </a:tcPr>
                </a:tc>
                <a:extLst>
                  <a:ext uri="{0D108BD9-81ED-4DB2-BD59-A6C34878D82A}">
                    <a16:rowId xmlns:a16="http://schemas.microsoft.com/office/drawing/2014/main" val="10000"/>
                  </a:ext>
                </a:extLst>
              </a:tr>
              <a:tr h="1646681">
                <a:tc>
                  <a:txBody>
                    <a:bodyPr/>
                    <a:lstStyle/>
                    <a:p>
                      <a:pPr marL="58419" marR="83820">
                        <a:lnSpc>
                          <a:spcPct val="100000"/>
                        </a:lnSpc>
                      </a:pPr>
                      <a:r>
                        <a:rPr sz="1200" b="1" spc="-5" dirty="0">
                          <a:latin typeface="Times New Roman"/>
                          <a:cs typeface="Times New Roman"/>
                        </a:rPr>
                        <a:t>C</a:t>
                      </a:r>
                      <a:r>
                        <a:rPr sz="1200" b="1" spc="-20" dirty="0">
                          <a:latin typeface="Times New Roman"/>
                          <a:cs typeface="Times New Roman"/>
                        </a:rPr>
                        <a:t>o</a:t>
                      </a:r>
                      <a:r>
                        <a:rPr sz="1200" b="1" spc="-25" dirty="0">
                          <a:latin typeface="Times New Roman"/>
                          <a:cs typeface="Times New Roman"/>
                        </a:rPr>
                        <a:t>n</a:t>
                      </a:r>
                      <a:r>
                        <a:rPr sz="1200" b="1" dirty="0">
                          <a:latin typeface="Times New Roman"/>
                          <a:cs typeface="Times New Roman"/>
                        </a:rPr>
                        <a:t>t</a:t>
                      </a:r>
                      <a:r>
                        <a:rPr sz="1200" b="1" spc="-5" dirty="0">
                          <a:latin typeface="Times New Roman"/>
                          <a:cs typeface="Times New Roman"/>
                        </a:rPr>
                        <a:t>r</a:t>
                      </a:r>
                      <a:r>
                        <a:rPr sz="1200" b="1" dirty="0">
                          <a:latin typeface="Times New Roman"/>
                          <a:cs typeface="Times New Roman"/>
                        </a:rPr>
                        <a:t>i</a:t>
                      </a:r>
                      <a:r>
                        <a:rPr sz="1200" b="1" spc="-25" dirty="0">
                          <a:latin typeface="Times New Roman"/>
                          <a:cs typeface="Times New Roman"/>
                        </a:rPr>
                        <a:t>bu</a:t>
                      </a:r>
                      <a:r>
                        <a:rPr sz="1200" b="1" dirty="0">
                          <a:latin typeface="Times New Roman"/>
                          <a:cs typeface="Times New Roman"/>
                        </a:rPr>
                        <a:t>ti</a:t>
                      </a:r>
                      <a:r>
                        <a:rPr sz="1200" b="1" spc="25" dirty="0">
                          <a:latin typeface="Times New Roman"/>
                          <a:cs typeface="Times New Roman"/>
                        </a:rPr>
                        <a:t> </a:t>
                      </a:r>
                      <a:r>
                        <a:rPr sz="1200" b="1" spc="-25" dirty="0">
                          <a:latin typeface="Times New Roman"/>
                          <a:cs typeface="Times New Roman"/>
                        </a:rPr>
                        <a:t>d</a:t>
                      </a:r>
                      <a:r>
                        <a:rPr sz="1200" b="1" dirty="0">
                          <a:latin typeface="Times New Roman"/>
                          <a:cs typeface="Times New Roman"/>
                        </a:rPr>
                        <a:t>i</a:t>
                      </a:r>
                      <a:r>
                        <a:rPr sz="1200" b="1" spc="25" dirty="0">
                          <a:latin typeface="Times New Roman"/>
                          <a:cs typeface="Times New Roman"/>
                        </a:rPr>
                        <a:t> </a:t>
                      </a:r>
                      <a:r>
                        <a:rPr sz="1200" b="1" spc="-20" dirty="0">
                          <a:latin typeface="Times New Roman"/>
                          <a:cs typeface="Times New Roman"/>
                        </a:rPr>
                        <a:t>a</a:t>
                      </a:r>
                      <a:r>
                        <a:rPr sz="1200" b="1" spc="-5" dirty="0">
                          <a:latin typeface="Times New Roman"/>
                          <a:cs typeface="Times New Roman"/>
                        </a:rPr>
                        <a:t>ss</a:t>
                      </a:r>
                      <a:r>
                        <a:rPr sz="1200" b="1" dirty="0">
                          <a:latin typeface="Times New Roman"/>
                          <a:cs typeface="Times New Roman"/>
                        </a:rPr>
                        <a:t>i</a:t>
                      </a:r>
                      <a:r>
                        <a:rPr sz="1200" b="1" spc="-5" dirty="0">
                          <a:latin typeface="Times New Roman"/>
                          <a:cs typeface="Times New Roman"/>
                        </a:rPr>
                        <a:t>s</a:t>
                      </a:r>
                      <a:r>
                        <a:rPr sz="1200" b="1" dirty="0">
                          <a:latin typeface="Times New Roman"/>
                          <a:cs typeface="Times New Roman"/>
                        </a:rPr>
                        <a:t>t</a:t>
                      </a:r>
                      <a:r>
                        <a:rPr sz="1200" b="1" spc="-5" dirty="0">
                          <a:latin typeface="Times New Roman"/>
                          <a:cs typeface="Times New Roman"/>
                        </a:rPr>
                        <a:t>e</a:t>
                      </a:r>
                      <a:r>
                        <a:rPr sz="1200" b="1" spc="-25" dirty="0">
                          <a:latin typeface="Times New Roman"/>
                          <a:cs typeface="Times New Roman"/>
                        </a:rPr>
                        <a:t>n</a:t>
                      </a:r>
                      <a:r>
                        <a:rPr sz="1200" b="1" spc="-5" dirty="0">
                          <a:latin typeface="Times New Roman"/>
                          <a:cs typeface="Times New Roman"/>
                        </a:rPr>
                        <a:t>z</a:t>
                      </a:r>
                      <a:r>
                        <a:rPr sz="1200" b="1" dirty="0">
                          <a:latin typeface="Times New Roman"/>
                          <a:cs typeface="Times New Roman"/>
                        </a:rPr>
                        <a:t>a</a:t>
                      </a:r>
                      <a:r>
                        <a:rPr sz="1200" b="1" spc="20" dirty="0">
                          <a:latin typeface="Times New Roman"/>
                          <a:cs typeface="Times New Roman"/>
                        </a:rPr>
                        <a:t> </a:t>
                      </a:r>
                      <a:r>
                        <a:rPr sz="1200" b="1" spc="-5" dirty="0">
                          <a:latin typeface="Times New Roman"/>
                          <a:cs typeface="Times New Roman"/>
                        </a:rPr>
                        <a:t>s</a:t>
                      </a:r>
                      <a:r>
                        <a:rPr sz="1200" b="1" spc="-20" dirty="0">
                          <a:latin typeface="Times New Roman"/>
                          <a:cs typeface="Times New Roman"/>
                        </a:rPr>
                        <a:t>a</a:t>
                      </a:r>
                      <a:r>
                        <a:rPr sz="1200" b="1" spc="-25" dirty="0">
                          <a:latin typeface="Times New Roman"/>
                          <a:cs typeface="Times New Roman"/>
                        </a:rPr>
                        <a:t>n</a:t>
                      </a:r>
                      <a:r>
                        <a:rPr sz="1200" b="1" dirty="0">
                          <a:latin typeface="Times New Roman"/>
                          <a:cs typeface="Times New Roman"/>
                        </a:rPr>
                        <a:t>it</a:t>
                      </a:r>
                      <a:r>
                        <a:rPr sz="1200" b="1" spc="-20" dirty="0">
                          <a:latin typeface="Times New Roman"/>
                          <a:cs typeface="Times New Roman"/>
                        </a:rPr>
                        <a:t>a</a:t>
                      </a:r>
                      <a:r>
                        <a:rPr sz="1200" b="1" spc="-5" dirty="0">
                          <a:latin typeface="Times New Roman"/>
                          <a:cs typeface="Times New Roman"/>
                        </a:rPr>
                        <a:t>r</a:t>
                      </a:r>
                      <a:r>
                        <a:rPr sz="1200" b="1" dirty="0">
                          <a:latin typeface="Times New Roman"/>
                          <a:cs typeface="Times New Roman"/>
                        </a:rPr>
                        <a:t>ia</a:t>
                      </a:r>
                      <a:r>
                        <a:rPr sz="1200" b="1" spc="45" dirty="0">
                          <a:latin typeface="Times New Roman"/>
                          <a:cs typeface="Times New Roman"/>
                        </a:rPr>
                        <a:t> </a:t>
                      </a:r>
                      <a:r>
                        <a:rPr sz="1200" b="1" dirty="0">
                          <a:latin typeface="Times New Roman"/>
                          <a:cs typeface="Times New Roman"/>
                        </a:rPr>
                        <a:t>i</a:t>
                      </a:r>
                      <a:r>
                        <a:rPr sz="1200" b="1" spc="-25" dirty="0">
                          <a:latin typeface="Times New Roman"/>
                          <a:cs typeface="Times New Roman"/>
                        </a:rPr>
                        <a:t>n</a:t>
                      </a:r>
                      <a:r>
                        <a:rPr sz="1200" b="1" dirty="0">
                          <a:latin typeface="Times New Roman"/>
                          <a:cs typeface="Times New Roman"/>
                        </a:rPr>
                        <a:t>t</a:t>
                      </a:r>
                      <a:r>
                        <a:rPr sz="1200" b="1" spc="-5" dirty="0">
                          <a:latin typeface="Times New Roman"/>
                          <a:cs typeface="Times New Roman"/>
                        </a:rPr>
                        <a:t>e</a:t>
                      </a:r>
                      <a:r>
                        <a:rPr sz="1200" b="1" spc="5" dirty="0">
                          <a:latin typeface="Times New Roman"/>
                          <a:cs typeface="Times New Roman"/>
                        </a:rPr>
                        <a:t>g</a:t>
                      </a:r>
                      <a:r>
                        <a:rPr sz="1200" b="1" spc="-5" dirty="0">
                          <a:latin typeface="Times New Roman"/>
                          <a:cs typeface="Times New Roman"/>
                        </a:rPr>
                        <a:t>r</a:t>
                      </a:r>
                      <a:r>
                        <a:rPr sz="1200" b="1" spc="-20" dirty="0">
                          <a:latin typeface="Times New Roman"/>
                          <a:cs typeface="Times New Roman"/>
                        </a:rPr>
                        <a:t>a</a:t>
                      </a:r>
                      <a:r>
                        <a:rPr sz="1200" b="1" dirty="0">
                          <a:latin typeface="Times New Roman"/>
                          <a:cs typeface="Times New Roman"/>
                        </a:rPr>
                        <a:t>ti</a:t>
                      </a:r>
                      <a:r>
                        <a:rPr sz="1200" b="1" spc="-20" dirty="0">
                          <a:latin typeface="Times New Roman"/>
                          <a:cs typeface="Times New Roman"/>
                        </a:rPr>
                        <a:t>v</a:t>
                      </a:r>
                      <a:r>
                        <a:rPr sz="1200" b="1" dirty="0">
                          <a:latin typeface="Times New Roman"/>
                          <a:cs typeface="Times New Roman"/>
                        </a:rPr>
                        <a:t>a</a:t>
                      </a:r>
                      <a:r>
                        <a:rPr sz="1200" b="1" spc="30" dirty="0">
                          <a:latin typeface="Times New Roman"/>
                          <a:cs typeface="Times New Roman"/>
                        </a:rPr>
                        <a:t> </a:t>
                      </a:r>
                      <a:r>
                        <a:rPr sz="1200" b="1" dirty="0">
                          <a:latin typeface="Times New Roman"/>
                          <a:cs typeface="Times New Roman"/>
                        </a:rPr>
                        <a:t>e</a:t>
                      </a:r>
                      <a:r>
                        <a:rPr sz="1200" b="1" spc="-5" dirty="0">
                          <a:latin typeface="Times New Roman"/>
                          <a:cs typeface="Times New Roman"/>
                        </a:rPr>
                        <a:t> </a:t>
                      </a:r>
                      <a:r>
                        <a:rPr sz="1200" b="1" spc="-25" dirty="0">
                          <a:latin typeface="Times New Roman"/>
                          <a:cs typeface="Times New Roman"/>
                        </a:rPr>
                        <a:t>p</a:t>
                      </a:r>
                      <a:r>
                        <a:rPr sz="1200" b="1" spc="-20" dirty="0">
                          <a:latin typeface="Times New Roman"/>
                          <a:cs typeface="Times New Roman"/>
                        </a:rPr>
                        <a:t>o</a:t>
                      </a:r>
                      <a:r>
                        <a:rPr sz="1200" b="1" dirty="0">
                          <a:latin typeface="Times New Roman"/>
                          <a:cs typeface="Times New Roman"/>
                        </a:rPr>
                        <a:t>li</a:t>
                      </a:r>
                      <a:r>
                        <a:rPr sz="1200" b="1" spc="-5" dirty="0">
                          <a:latin typeface="Times New Roman"/>
                          <a:cs typeface="Times New Roman"/>
                        </a:rPr>
                        <a:t>zz</a:t>
                      </a:r>
                      <a:r>
                        <a:rPr sz="1200" b="1" dirty="0">
                          <a:latin typeface="Times New Roman"/>
                          <a:cs typeface="Times New Roman"/>
                        </a:rPr>
                        <a:t>e </a:t>
                      </a:r>
                      <a:r>
                        <a:rPr sz="1200" b="1" spc="-20" dirty="0">
                          <a:latin typeface="Times New Roman"/>
                          <a:cs typeface="Times New Roman"/>
                        </a:rPr>
                        <a:t>a</a:t>
                      </a:r>
                      <a:r>
                        <a:rPr sz="1200" b="1" spc="-5" dirty="0">
                          <a:latin typeface="Times New Roman"/>
                          <a:cs typeface="Times New Roman"/>
                        </a:rPr>
                        <a:t>ss</a:t>
                      </a:r>
                      <a:r>
                        <a:rPr sz="1200" b="1" dirty="0">
                          <a:latin typeface="Times New Roman"/>
                          <a:cs typeface="Times New Roman"/>
                        </a:rPr>
                        <a:t>i</a:t>
                      </a:r>
                      <a:r>
                        <a:rPr sz="1200" b="1" spc="-5" dirty="0">
                          <a:latin typeface="Times New Roman"/>
                          <a:cs typeface="Times New Roman"/>
                        </a:rPr>
                        <a:t>c</a:t>
                      </a:r>
                      <a:r>
                        <a:rPr sz="1200" b="1" spc="-25" dirty="0">
                          <a:latin typeface="Times New Roman"/>
                          <a:cs typeface="Times New Roman"/>
                        </a:rPr>
                        <a:t>u</a:t>
                      </a:r>
                      <a:r>
                        <a:rPr sz="1200" b="1" spc="-5" dirty="0">
                          <a:latin typeface="Times New Roman"/>
                          <a:cs typeface="Times New Roman"/>
                        </a:rPr>
                        <a:t>r</a:t>
                      </a:r>
                      <a:r>
                        <a:rPr sz="1200" b="1" spc="-20" dirty="0">
                          <a:latin typeface="Times New Roman"/>
                          <a:cs typeface="Times New Roman"/>
                        </a:rPr>
                        <a:t>a</a:t>
                      </a:r>
                      <a:r>
                        <a:rPr sz="1200" b="1" dirty="0">
                          <a:latin typeface="Times New Roman"/>
                          <a:cs typeface="Times New Roman"/>
                        </a:rPr>
                        <a:t>ti</a:t>
                      </a:r>
                      <a:r>
                        <a:rPr sz="1200" b="1" spc="-20" dirty="0">
                          <a:latin typeface="Times New Roman"/>
                          <a:cs typeface="Times New Roman"/>
                        </a:rPr>
                        <a:t>v</a:t>
                      </a:r>
                      <a:r>
                        <a:rPr sz="1200" b="1" dirty="0">
                          <a:latin typeface="Times New Roman"/>
                          <a:cs typeface="Times New Roman"/>
                        </a:rPr>
                        <a:t>e </a:t>
                      </a:r>
                      <a:r>
                        <a:rPr sz="1200" b="1" spc="35" dirty="0">
                          <a:latin typeface="Times New Roman"/>
                          <a:cs typeface="Times New Roman"/>
                        </a:rPr>
                        <a:t> </a:t>
                      </a:r>
                      <a:r>
                        <a:rPr sz="1200" spc="-20" dirty="0">
                          <a:latin typeface="Times New Roman"/>
                          <a:cs typeface="Times New Roman"/>
                        </a:rPr>
                        <a:t>v</a:t>
                      </a:r>
                      <a:r>
                        <a:rPr sz="1200" spc="-5" dirty="0">
                          <a:latin typeface="Times New Roman"/>
                          <a:cs typeface="Times New Roman"/>
                        </a:rPr>
                        <a:t>e</a:t>
                      </a:r>
                      <a:r>
                        <a:rPr sz="1200" dirty="0">
                          <a:latin typeface="Times New Roman"/>
                          <a:cs typeface="Times New Roman"/>
                        </a:rPr>
                        <a:t>r</a:t>
                      </a:r>
                      <a:r>
                        <a:rPr sz="1200" spc="-5" dirty="0">
                          <a:latin typeface="Times New Roman"/>
                          <a:cs typeface="Times New Roman"/>
                        </a:rPr>
                        <a:t>sa</a:t>
                      </a:r>
                      <a:r>
                        <a:rPr sz="1200" dirty="0">
                          <a:latin typeface="Times New Roman"/>
                          <a:cs typeface="Times New Roman"/>
                        </a:rPr>
                        <a:t>ti</a:t>
                      </a:r>
                      <a:r>
                        <a:rPr sz="1200" spc="-10" dirty="0">
                          <a:latin typeface="Times New Roman"/>
                          <a:cs typeface="Times New Roman"/>
                        </a:rPr>
                        <a:t> </a:t>
                      </a:r>
                      <a:r>
                        <a:rPr sz="1200" spc="5" dirty="0">
                          <a:latin typeface="Times New Roman"/>
                          <a:cs typeface="Times New Roman"/>
                        </a:rPr>
                        <a:t>d</a:t>
                      </a:r>
                      <a:r>
                        <a:rPr sz="1200" spc="-5" dirty="0">
                          <a:latin typeface="Times New Roman"/>
                          <a:cs typeface="Times New Roman"/>
                        </a:rPr>
                        <a:t>a</a:t>
                      </a:r>
                      <a:r>
                        <a:rPr sz="1200" dirty="0">
                          <a:latin typeface="Times New Roman"/>
                          <a:cs typeface="Times New Roman"/>
                        </a:rPr>
                        <a:t>l </a:t>
                      </a:r>
                      <a:r>
                        <a:rPr sz="1200" spc="5" dirty="0">
                          <a:latin typeface="Times New Roman"/>
                          <a:cs typeface="Times New Roman"/>
                        </a:rPr>
                        <a:t>dd</a:t>
                      </a:r>
                      <a:r>
                        <a:rPr sz="1200" dirty="0">
                          <a:latin typeface="Times New Roman"/>
                          <a:cs typeface="Times New Roman"/>
                        </a:rPr>
                        <a:t>l</a:t>
                      </a:r>
                      <a:r>
                        <a:rPr sz="1200" spc="-20"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F</a:t>
                      </a:r>
                      <a:r>
                        <a:rPr sz="1200" spc="5" dirty="0">
                          <a:latin typeface="Times New Roman"/>
                          <a:cs typeface="Times New Roman"/>
                        </a:rPr>
                        <a:t>ond</a:t>
                      </a:r>
                      <a:r>
                        <a:rPr sz="1200" dirty="0">
                          <a:latin typeface="Times New Roman"/>
                          <a:cs typeface="Times New Roman"/>
                        </a:rPr>
                        <a:t>i</a:t>
                      </a:r>
                      <a:r>
                        <a:rPr sz="1200" spc="-20" dirty="0">
                          <a:latin typeface="Times New Roman"/>
                          <a:cs typeface="Times New Roman"/>
                        </a:rPr>
                        <a:t> </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ti</a:t>
                      </a:r>
                      <a:r>
                        <a:rPr sz="1200" spc="-10" dirty="0">
                          <a:latin typeface="Times New Roman"/>
                          <a:cs typeface="Times New Roman"/>
                        </a:rPr>
                        <a:t> </a:t>
                      </a:r>
                      <a:r>
                        <a:rPr sz="1200" dirty="0">
                          <a:latin typeface="Times New Roman"/>
                          <a:cs typeface="Times New Roman"/>
                        </a:rPr>
                        <a:t>o</a:t>
                      </a:r>
                      <a:r>
                        <a:rPr sz="1200" spc="-5" dirty="0">
                          <a:latin typeface="Times New Roman"/>
                          <a:cs typeface="Times New Roman"/>
                        </a:rPr>
                        <a:t> cass</a:t>
                      </a:r>
                      <a:r>
                        <a:rPr sz="1200" dirty="0">
                          <a:latin typeface="Times New Roman"/>
                          <a:cs typeface="Times New Roman"/>
                        </a:rPr>
                        <a:t>e</a:t>
                      </a:r>
                      <a:r>
                        <a:rPr sz="1200" spc="-5" dirty="0">
                          <a:latin typeface="Times New Roman"/>
                          <a:cs typeface="Times New Roman"/>
                        </a:rPr>
                        <a:t> a</a:t>
                      </a:r>
                      <a:r>
                        <a:rPr sz="1200" spc="-20" dirty="0">
                          <a:latin typeface="Times New Roman"/>
                          <a:cs typeface="Times New Roman"/>
                        </a:rPr>
                        <a:t>v</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ti </a:t>
                      </a:r>
                      <a:r>
                        <a:rPr sz="1200" spc="-5" dirty="0">
                          <a:latin typeface="Times New Roman"/>
                          <a:cs typeface="Times New Roman"/>
                        </a:rPr>
                        <a:t>esc</a:t>
                      </a:r>
                      <a:r>
                        <a:rPr sz="1200" dirty="0">
                          <a:latin typeface="Times New Roman"/>
                          <a:cs typeface="Times New Roman"/>
                        </a:rPr>
                        <a:t>l</a:t>
                      </a:r>
                      <a:r>
                        <a:rPr sz="1200" spc="5" dirty="0">
                          <a:latin typeface="Times New Roman"/>
                          <a:cs typeface="Times New Roman"/>
                        </a:rPr>
                        <a:t>u</a:t>
                      </a:r>
                      <a:r>
                        <a:rPr sz="1200" spc="-5" dirty="0">
                          <a:latin typeface="Times New Roman"/>
                          <a:cs typeface="Times New Roman"/>
                        </a:rPr>
                        <a:t>s</a:t>
                      </a:r>
                      <a:r>
                        <a:rPr sz="1200" dirty="0">
                          <a:latin typeface="Times New Roman"/>
                          <a:cs typeface="Times New Roman"/>
                        </a:rPr>
                        <a:t>i</a:t>
                      </a:r>
                      <a:r>
                        <a:rPr sz="1200" spc="-20" dirty="0">
                          <a:latin typeface="Times New Roman"/>
                          <a:cs typeface="Times New Roman"/>
                        </a:rPr>
                        <a:t>v</a:t>
                      </a:r>
                      <a:r>
                        <a:rPr sz="1200" spc="-5" dirty="0">
                          <a:latin typeface="Times New Roman"/>
                          <a:cs typeface="Times New Roman"/>
                        </a:rPr>
                        <a:t>a</a:t>
                      </a:r>
                      <a:r>
                        <a:rPr sz="1200" spc="-45" dirty="0">
                          <a:latin typeface="Times New Roman"/>
                          <a:cs typeface="Times New Roman"/>
                        </a:rPr>
                        <a:t>m</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te</a:t>
                      </a:r>
                      <a:r>
                        <a:rPr sz="1200" spc="10" dirty="0">
                          <a:latin typeface="Times New Roman"/>
                          <a:cs typeface="Times New Roman"/>
                        </a:rPr>
                        <a:t> </a:t>
                      </a:r>
                      <a:r>
                        <a:rPr sz="1200" spc="-25" dirty="0">
                          <a:latin typeface="Times New Roman"/>
                          <a:cs typeface="Times New Roman"/>
                        </a:rPr>
                        <a:t>f</a:t>
                      </a:r>
                      <a:r>
                        <a:rPr sz="1200" dirty="0">
                          <a:latin typeface="Times New Roman"/>
                          <a:cs typeface="Times New Roman"/>
                        </a:rPr>
                        <a:t>i</a:t>
                      </a:r>
                      <a:r>
                        <a:rPr sz="1200" spc="5" dirty="0">
                          <a:latin typeface="Times New Roman"/>
                          <a:cs typeface="Times New Roman"/>
                        </a:rPr>
                        <a:t>n</a:t>
                      </a:r>
                      <a:r>
                        <a:rPr sz="1200" dirty="0">
                          <a:latin typeface="Times New Roman"/>
                          <a:cs typeface="Times New Roman"/>
                        </a:rPr>
                        <a:t>e</a:t>
                      </a:r>
                      <a:r>
                        <a:rPr sz="1200" spc="-5" dirty="0">
                          <a:latin typeface="Times New Roman"/>
                          <a:cs typeface="Times New Roman"/>
                        </a:rPr>
                        <a:t> ass</a:t>
                      </a:r>
                      <a:r>
                        <a:rPr sz="1200" dirty="0">
                          <a:latin typeface="Times New Roman"/>
                          <a:cs typeface="Times New Roman"/>
                        </a:rPr>
                        <a:t>i</a:t>
                      </a:r>
                      <a:r>
                        <a:rPr sz="1200" spc="-5" dirty="0">
                          <a:latin typeface="Times New Roman"/>
                          <a:cs typeface="Times New Roman"/>
                        </a:rPr>
                        <a:t>s</a:t>
                      </a:r>
                      <a:r>
                        <a:rPr sz="1200" dirty="0">
                          <a:latin typeface="Times New Roman"/>
                          <a:cs typeface="Times New Roman"/>
                        </a:rPr>
                        <a:t>t</a:t>
                      </a:r>
                      <a:r>
                        <a:rPr sz="1200" spc="-5" dirty="0">
                          <a:latin typeface="Times New Roman"/>
                          <a:cs typeface="Times New Roman"/>
                        </a:rPr>
                        <a:t>e</a:t>
                      </a:r>
                      <a:r>
                        <a:rPr sz="1200" spc="5" dirty="0">
                          <a:latin typeface="Times New Roman"/>
                          <a:cs typeface="Times New Roman"/>
                        </a:rPr>
                        <a:t>n</a:t>
                      </a:r>
                      <a:r>
                        <a:rPr sz="1200" spc="-5" dirty="0">
                          <a:latin typeface="Times New Roman"/>
                          <a:cs typeface="Times New Roman"/>
                        </a:rPr>
                        <a:t>z</a:t>
                      </a:r>
                      <a:r>
                        <a:rPr sz="1200" dirty="0">
                          <a:latin typeface="Times New Roman"/>
                          <a:cs typeface="Times New Roman"/>
                        </a:rPr>
                        <a:t>i</a:t>
                      </a:r>
                      <a:r>
                        <a:rPr sz="1200" spc="-5" dirty="0">
                          <a:latin typeface="Times New Roman"/>
                          <a:cs typeface="Times New Roman"/>
                        </a:rPr>
                        <a:t>a</a:t>
                      </a:r>
                      <a:r>
                        <a:rPr sz="1200" dirty="0">
                          <a:latin typeface="Times New Roman"/>
                          <a:cs typeface="Times New Roman"/>
                        </a:rPr>
                        <a:t>le</a:t>
                      </a:r>
                      <a:r>
                        <a:rPr sz="1200" spc="-15" dirty="0">
                          <a:latin typeface="Times New Roman"/>
                          <a:cs typeface="Times New Roman"/>
                        </a:rPr>
                        <a:t> </a:t>
                      </a:r>
                      <a:r>
                        <a:rPr sz="1200" dirty="0">
                          <a:latin typeface="Times New Roman"/>
                          <a:cs typeface="Times New Roman"/>
                        </a:rPr>
                        <a:t>(</a:t>
                      </a:r>
                      <a:r>
                        <a:rPr sz="1200" spc="-25" dirty="0">
                          <a:latin typeface="Times New Roman"/>
                          <a:cs typeface="Times New Roman"/>
                        </a:rPr>
                        <a:t>f</a:t>
                      </a:r>
                      <a:r>
                        <a:rPr sz="1200" spc="5" dirty="0">
                          <a:latin typeface="Times New Roman"/>
                          <a:cs typeface="Times New Roman"/>
                        </a:rPr>
                        <a:t>ond</a:t>
                      </a:r>
                      <a:r>
                        <a:rPr sz="1200" dirty="0">
                          <a:latin typeface="Times New Roman"/>
                          <a:cs typeface="Times New Roman"/>
                        </a:rPr>
                        <a:t>o</a:t>
                      </a:r>
                      <a:r>
                        <a:rPr sz="1200" spc="-5" dirty="0">
                          <a:latin typeface="Times New Roman"/>
                          <a:cs typeface="Times New Roman"/>
                        </a:rPr>
                        <a:t> </a:t>
                      </a:r>
                      <a:r>
                        <a:rPr sz="1200" dirty="0">
                          <a:latin typeface="Times New Roman"/>
                          <a:cs typeface="Times New Roman"/>
                        </a:rPr>
                        <a:t>i</a:t>
                      </a:r>
                      <a:r>
                        <a:rPr sz="1200" spc="-5" dirty="0">
                          <a:latin typeface="Times New Roman"/>
                          <a:cs typeface="Times New Roman"/>
                        </a:rPr>
                        <a:t>sc</a:t>
                      </a:r>
                      <a:r>
                        <a:rPr sz="1200" dirty="0">
                          <a:latin typeface="Times New Roman"/>
                          <a:cs typeface="Times New Roman"/>
                        </a:rPr>
                        <a:t>ritto</a:t>
                      </a:r>
                      <a:r>
                        <a:rPr sz="1200" spc="-15" dirty="0">
                          <a:latin typeface="Times New Roman"/>
                          <a:cs typeface="Times New Roman"/>
                        </a:rPr>
                        <a:t> </a:t>
                      </a:r>
                      <a:r>
                        <a:rPr sz="1200" spc="-5" dirty="0">
                          <a:latin typeface="Times New Roman"/>
                          <a:cs typeface="Times New Roman"/>
                        </a:rPr>
                        <a:t>a</a:t>
                      </a:r>
                      <a:r>
                        <a:rPr sz="1200" dirty="0">
                          <a:latin typeface="Times New Roman"/>
                          <a:cs typeface="Times New Roman"/>
                        </a:rPr>
                        <a:t>d </a:t>
                      </a:r>
                      <a:r>
                        <a:rPr sz="1200" spc="-5" dirty="0">
                          <a:latin typeface="Times New Roman"/>
                          <a:cs typeface="Times New Roman"/>
                        </a:rPr>
                        <a:t>a</a:t>
                      </a:r>
                      <a:r>
                        <a:rPr sz="1200" spc="5" dirty="0">
                          <a:latin typeface="Times New Roman"/>
                          <a:cs typeface="Times New Roman"/>
                        </a:rPr>
                        <a:t>ppo</a:t>
                      </a:r>
                      <a:r>
                        <a:rPr sz="1200" spc="-5" dirty="0">
                          <a:latin typeface="Times New Roman"/>
                          <a:cs typeface="Times New Roman"/>
                        </a:rPr>
                        <a:t>s</a:t>
                      </a:r>
                      <a:r>
                        <a:rPr sz="1200" dirty="0">
                          <a:latin typeface="Times New Roman"/>
                          <a:cs typeface="Times New Roman"/>
                        </a:rPr>
                        <a:t>ito</a:t>
                      </a:r>
                      <a:r>
                        <a:rPr sz="1200" spc="-55" dirty="0">
                          <a:latin typeface="Times New Roman"/>
                          <a:cs typeface="Times New Roman"/>
                        </a:rPr>
                        <a:t> </a:t>
                      </a:r>
                      <a:r>
                        <a:rPr sz="1200" spc="-5" dirty="0">
                          <a:latin typeface="Times New Roman"/>
                          <a:cs typeface="Times New Roman"/>
                        </a:rPr>
                        <a:t>a</a:t>
                      </a:r>
                      <a:r>
                        <a:rPr sz="1200" spc="5" dirty="0">
                          <a:latin typeface="Times New Roman"/>
                          <a:cs typeface="Times New Roman"/>
                        </a:rPr>
                        <a:t>n</a:t>
                      </a:r>
                      <a:r>
                        <a:rPr sz="1200" spc="-5" dirty="0">
                          <a:latin typeface="Times New Roman"/>
                          <a:cs typeface="Times New Roman"/>
                        </a:rPr>
                        <a:t>a</a:t>
                      </a:r>
                      <a:r>
                        <a:rPr sz="1200" spc="-20" dirty="0">
                          <a:latin typeface="Times New Roman"/>
                          <a:cs typeface="Times New Roman"/>
                        </a:rPr>
                        <a:t>g</a:t>
                      </a:r>
                      <a:r>
                        <a:rPr sz="1200" dirty="0">
                          <a:latin typeface="Times New Roman"/>
                          <a:cs typeface="Times New Roman"/>
                        </a:rPr>
                        <a:t>r</a:t>
                      </a:r>
                      <a:r>
                        <a:rPr sz="1200" spc="-5" dirty="0">
                          <a:latin typeface="Times New Roman"/>
                          <a:cs typeface="Times New Roman"/>
                        </a:rPr>
                        <a:t>a</a:t>
                      </a:r>
                      <a:r>
                        <a:rPr sz="1200" spc="-25" dirty="0">
                          <a:latin typeface="Times New Roman"/>
                          <a:cs typeface="Times New Roman"/>
                        </a:rPr>
                        <a:t>f</a:t>
                      </a:r>
                      <a:r>
                        <a:rPr sz="1200" dirty="0">
                          <a:latin typeface="Times New Roman"/>
                          <a:cs typeface="Times New Roman"/>
                        </a:rPr>
                        <a:t>e</a:t>
                      </a:r>
                      <a:r>
                        <a:rPr sz="1200" spc="35" dirty="0">
                          <a:latin typeface="Times New Roman"/>
                          <a:cs typeface="Times New Roman"/>
                        </a:rPr>
                        <a:t> </a:t>
                      </a:r>
                      <a:r>
                        <a:rPr sz="1200" spc="-5" dirty="0">
                          <a:latin typeface="Times New Roman"/>
                          <a:cs typeface="Times New Roman"/>
                        </a:rPr>
                        <a:t>ecc</a:t>
                      </a:r>
                      <a:r>
                        <a:rPr sz="1200" dirty="0">
                          <a:latin typeface="Times New Roman"/>
                          <a:cs typeface="Times New Roman"/>
                        </a:rPr>
                        <a:t>.)</a:t>
                      </a:r>
                      <a:r>
                        <a:rPr sz="1200" spc="-10" dirty="0">
                          <a:latin typeface="Times New Roman"/>
                          <a:cs typeface="Times New Roman"/>
                        </a:rPr>
                        <a:t> </a:t>
                      </a:r>
                      <a:r>
                        <a:rPr sz="1200" dirty="0">
                          <a:latin typeface="Times New Roman"/>
                          <a:cs typeface="Times New Roman"/>
                        </a:rPr>
                        <a:t>in</a:t>
                      </a:r>
                      <a:r>
                        <a:rPr sz="1200" spc="-5" dirty="0">
                          <a:latin typeface="Times New Roman"/>
                          <a:cs typeface="Times New Roman"/>
                        </a:rPr>
                        <a:t> c</a:t>
                      </a:r>
                      <a:r>
                        <a:rPr sz="1200" spc="5" dirty="0">
                          <a:latin typeface="Times New Roman"/>
                          <a:cs typeface="Times New Roman"/>
                        </a:rPr>
                        <a:t>on</a:t>
                      </a:r>
                      <a:r>
                        <a:rPr sz="1200" spc="-25" dirty="0">
                          <a:latin typeface="Times New Roman"/>
                          <a:cs typeface="Times New Roman"/>
                        </a:rPr>
                        <a:t>f</a:t>
                      </a:r>
                      <a:r>
                        <a:rPr sz="1200" dirty="0">
                          <a:latin typeface="Times New Roman"/>
                          <a:cs typeface="Times New Roman"/>
                        </a:rPr>
                        <a:t>r</a:t>
                      </a:r>
                      <a:r>
                        <a:rPr sz="1200" spc="5" dirty="0">
                          <a:latin typeface="Times New Roman"/>
                          <a:cs typeface="Times New Roman"/>
                        </a:rPr>
                        <a:t>o</a:t>
                      </a:r>
                      <a:r>
                        <a:rPr sz="1200" spc="-45" dirty="0">
                          <a:latin typeface="Times New Roman"/>
                          <a:cs typeface="Times New Roman"/>
                        </a:rPr>
                        <a:t>m</a:t>
                      </a:r>
                      <a:r>
                        <a:rPr sz="1200" dirty="0">
                          <a:latin typeface="Times New Roman"/>
                          <a:cs typeface="Times New Roman"/>
                        </a:rPr>
                        <a:t>ita</a:t>
                      </a:r>
                      <a:r>
                        <a:rPr sz="1200" spc="35" dirty="0">
                          <a:latin typeface="Times New Roman"/>
                          <a:cs typeface="Times New Roman"/>
                        </a:rPr>
                        <a:t> </a:t>
                      </a:r>
                      <a:r>
                        <a:rPr sz="1200" dirty="0">
                          <a:latin typeface="Times New Roman"/>
                          <a:cs typeface="Times New Roman"/>
                        </a:rPr>
                        <a:t>a</a:t>
                      </a:r>
                      <a:r>
                        <a:rPr sz="1200" spc="-5"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5" dirty="0">
                          <a:latin typeface="Times New Roman"/>
                          <a:cs typeface="Times New Roman"/>
                        </a:rPr>
                        <a:t>s</a:t>
                      </a:r>
                      <a:r>
                        <a:rPr sz="1200" spc="5" dirty="0">
                          <a:latin typeface="Times New Roman"/>
                          <a:cs typeface="Times New Roman"/>
                        </a:rPr>
                        <a:t>po</a:t>
                      </a:r>
                      <a:r>
                        <a:rPr sz="1200" spc="-5" dirty="0">
                          <a:latin typeface="Times New Roman"/>
                          <a:cs typeface="Times New Roman"/>
                        </a:rPr>
                        <a:t>s</a:t>
                      </a:r>
                      <a:r>
                        <a:rPr sz="1200" dirty="0">
                          <a:latin typeface="Times New Roman"/>
                          <a:cs typeface="Times New Roman"/>
                        </a:rPr>
                        <a:t>i</a:t>
                      </a:r>
                      <a:r>
                        <a:rPr sz="1200" spc="-5" dirty="0">
                          <a:latin typeface="Times New Roman"/>
                          <a:cs typeface="Times New Roman"/>
                        </a:rPr>
                        <a:t>z</a:t>
                      </a:r>
                      <a:r>
                        <a:rPr sz="1200" dirty="0">
                          <a:latin typeface="Times New Roman"/>
                          <a:cs typeface="Times New Roman"/>
                        </a:rPr>
                        <a:t>i</a:t>
                      </a:r>
                      <a:r>
                        <a:rPr sz="1200" spc="5" dirty="0">
                          <a:latin typeface="Times New Roman"/>
                          <a:cs typeface="Times New Roman"/>
                        </a:rPr>
                        <a:t>on</a:t>
                      </a:r>
                      <a:r>
                        <a:rPr sz="1200" dirty="0">
                          <a:latin typeface="Times New Roman"/>
                          <a:cs typeface="Times New Roman"/>
                        </a:rPr>
                        <a:t>i</a:t>
                      </a:r>
                      <a:r>
                        <a:rPr sz="1200" spc="-60" dirty="0">
                          <a:latin typeface="Times New Roman"/>
                          <a:cs typeface="Times New Roman"/>
                        </a:rPr>
                        <a:t> </a:t>
                      </a:r>
                      <a:r>
                        <a:rPr sz="1200" spc="5" dirty="0">
                          <a:latin typeface="Times New Roman"/>
                          <a:cs typeface="Times New Roman"/>
                        </a:rPr>
                        <a:t>d</a:t>
                      </a:r>
                      <a:r>
                        <a:rPr sz="1200" dirty="0">
                          <a:latin typeface="Times New Roman"/>
                          <a:cs typeface="Times New Roman"/>
                        </a:rPr>
                        <a:t>i </a:t>
                      </a:r>
                      <a:r>
                        <a:rPr sz="1200" spc="-5" dirty="0">
                          <a:latin typeface="Times New Roman"/>
                          <a:cs typeface="Times New Roman"/>
                        </a:rPr>
                        <a:t>c</a:t>
                      </a:r>
                      <a:r>
                        <a:rPr sz="1200" spc="5" dirty="0">
                          <a:latin typeface="Times New Roman"/>
                          <a:cs typeface="Times New Roman"/>
                        </a:rPr>
                        <a:t>on</a:t>
                      </a:r>
                      <a:r>
                        <a:rPr sz="1200" dirty="0">
                          <a:latin typeface="Times New Roman"/>
                          <a:cs typeface="Times New Roman"/>
                        </a:rPr>
                        <a:t>tr</a:t>
                      </a:r>
                      <a:r>
                        <a:rPr sz="1200" spc="-5" dirty="0">
                          <a:latin typeface="Times New Roman"/>
                          <a:cs typeface="Times New Roman"/>
                        </a:rPr>
                        <a:t>a</a:t>
                      </a:r>
                      <a:r>
                        <a:rPr sz="1200" dirty="0">
                          <a:latin typeface="Times New Roman"/>
                          <a:cs typeface="Times New Roman"/>
                        </a:rPr>
                        <a:t>tto</a:t>
                      </a:r>
                      <a:r>
                        <a:rPr sz="1200" spc="-55" dirty="0">
                          <a:latin typeface="Times New Roman"/>
                          <a:cs typeface="Times New Roman"/>
                        </a:rPr>
                        <a:t> </a:t>
                      </a:r>
                      <a:r>
                        <a:rPr sz="1200" dirty="0">
                          <a:latin typeface="Times New Roman"/>
                          <a:cs typeface="Times New Roman"/>
                        </a:rPr>
                        <a:t>……..</a:t>
                      </a:r>
                      <a:r>
                        <a:rPr sz="1200" spc="5" dirty="0">
                          <a:latin typeface="Times New Roman"/>
                          <a:cs typeface="Times New Roman"/>
                        </a:rPr>
                        <a:t> d</a:t>
                      </a:r>
                      <a:r>
                        <a:rPr sz="1200" dirty="0">
                          <a:latin typeface="Times New Roman"/>
                          <a:cs typeface="Times New Roman"/>
                        </a:rPr>
                        <a:t>i</a:t>
                      </a:r>
                      <a:r>
                        <a:rPr sz="1200" spc="-20" dirty="0">
                          <a:latin typeface="Times New Roman"/>
                          <a:cs typeface="Times New Roman"/>
                        </a:rPr>
                        <a:t> </a:t>
                      </a:r>
                      <a:r>
                        <a:rPr sz="1200" dirty="0">
                          <a:latin typeface="Times New Roman"/>
                          <a:cs typeface="Times New Roman"/>
                        </a:rPr>
                        <a:t>r</a:t>
                      </a:r>
                      <a:r>
                        <a:rPr sz="1200" spc="-5" dirty="0">
                          <a:latin typeface="Times New Roman"/>
                          <a:cs typeface="Times New Roman"/>
                        </a:rPr>
                        <a:t>e</a:t>
                      </a:r>
                      <a:r>
                        <a:rPr sz="1200" spc="-20" dirty="0">
                          <a:latin typeface="Times New Roman"/>
                          <a:cs typeface="Times New Roman"/>
                        </a:rPr>
                        <a:t>g</a:t>
                      </a:r>
                      <a:r>
                        <a:rPr sz="1200" spc="5" dirty="0">
                          <a:latin typeface="Times New Roman"/>
                          <a:cs typeface="Times New Roman"/>
                        </a:rPr>
                        <a:t>o</a:t>
                      </a:r>
                      <a:r>
                        <a:rPr sz="1200" dirty="0">
                          <a:latin typeface="Times New Roman"/>
                          <a:cs typeface="Times New Roman"/>
                        </a:rPr>
                        <a:t>l</a:t>
                      </a:r>
                      <a:r>
                        <a:rPr sz="1200" spc="-5" dirty="0">
                          <a:latin typeface="Times New Roman"/>
                          <a:cs typeface="Times New Roman"/>
                        </a:rPr>
                        <a:t>a</a:t>
                      </a:r>
                      <a:r>
                        <a:rPr sz="1200" spc="-45" dirty="0">
                          <a:latin typeface="Times New Roman"/>
                          <a:cs typeface="Times New Roman"/>
                        </a:rPr>
                        <a:t>m</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to</a:t>
                      </a:r>
                      <a:r>
                        <a:rPr sz="1200" spc="20" dirty="0">
                          <a:latin typeface="Times New Roman"/>
                          <a:cs typeface="Times New Roman"/>
                        </a:rPr>
                        <a:t> </a:t>
                      </a:r>
                      <a:r>
                        <a:rPr sz="1200" spc="-5" dirty="0">
                          <a:latin typeface="Times New Roman"/>
                          <a:cs typeface="Times New Roman"/>
                        </a:rPr>
                        <a:t>az</a:t>
                      </a:r>
                      <a:r>
                        <a:rPr sz="1200" dirty="0">
                          <a:latin typeface="Times New Roman"/>
                          <a:cs typeface="Times New Roman"/>
                        </a:rPr>
                        <a:t>i</a:t>
                      </a:r>
                      <a:r>
                        <a:rPr sz="1200" spc="-5" dirty="0">
                          <a:latin typeface="Times New Roman"/>
                          <a:cs typeface="Times New Roman"/>
                        </a:rPr>
                        <a:t>e</a:t>
                      </a:r>
                      <a:r>
                        <a:rPr sz="1200" spc="5" dirty="0">
                          <a:latin typeface="Times New Roman"/>
                          <a:cs typeface="Times New Roman"/>
                        </a:rPr>
                        <a:t>nd</a:t>
                      </a:r>
                      <a:r>
                        <a:rPr sz="1200" spc="-5" dirty="0">
                          <a:latin typeface="Times New Roman"/>
                          <a:cs typeface="Times New Roman"/>
                        </a:rPr>
                        <a:t>a</a:t>
                      </a:r>
                      <a:r>
                        <a:rPr sz="1200" dirty="0">
                          <a:latin typeface="Times New Roman"/>
                          <a:cs typeface="Times New Roman"/>
                        </a:rPr>
                        <a:t>le</a:t>
                      </a:r>
                      <a:r>
                        <a:rPr sz="1200" spc="10" dirty="0">
                          <a:latin typeface="Times New Roman"/>
                          <a:cs typeface="Times New Roman"/>
                        </a:rPr>
                        <a:t> </a:t>
                      </a:r>
                      <a:r>
                        <a:rPr sz="1200" dirty="0">
                          <a:latin typeface="Times New Roman"/>
                          <a:cs typeface="Times New Roman"/>
                        </a:rPr>
                        <a:t>…</a:t>
                      </a:r>
                      <a:r>
                        <a:rPr sz="1200" spc="-25" dirty="0">
                          <a:latin typeface="Times New Roman"/>
                          <a:cs typeface="Times New Roman"/>
                        </a:rPr>
                        <a:t>f</a:t>
                      </a:r>
                      <a:r>
                        <a:rPr sz="1200" dirty="0">
                          <a:latin typeface="Times New Roman"/>
                          <a:cs typeface="Times New Roman"/>
                        </a:rPr>
                        <a:t>i</a:t>
                      </a:r>
                      <a:r>
                        <a:rPr sz="1200" spc="5" dirty="0">
                          <a:latin typeface="Times New Roman"/>
                          <a:cs typeface="Times New Roman"/>
                        </a:rPr>
                        <a:t>n</a:t>
                      </a:r>
                      <a:r>
                        <a:rPr sz="1200" dirty="0">
                          <a:latin typeface="Times New Roman"/>
                          <a:cs typeface="Times New Roman"/>
                        </a:rPr>
                        <a:t>o</a:t>
                      </a:r>
                      <a:r>
                        <a:rPr sz="1200" spc="-5" dirty="0">
                          <a:latin typeface="Times New Roman"/>
                          <a:cs typeface="Times New Roman"/>
                        </a:rPr>
                        <a:t> a</a:t>
                      </a:r>
                      <a:r>
                        <a:rPr sz="1200" dirty="0">
                          <a:latin typeface="Times New Roman"/>
                          <a:cs typeface="Times New Roman"/>
                        </a:rPr>
                        <a:t>d</a:t>
                      </a:r>
                      <a:r>
                        <a:rPr sz="1200" spc="5" dirty="0">
                          <a:latin typeface="Times New Roman"/>
                          <a:cs typeface="Times New Roman"/>
                        </a:rPr>
                        <a:t> u</a:t>
                      </a:r>
                      <a:r>
                        <a:rPr sz="1200" dirty="0">
                          <a:latin typeface="Times New Roman"/>
                          <a:cs typeface="Times New Roman"/>
                        </a:rPr>
                        <a:t>n </a:t>
                      </a:r>
                      <a:r>
                        <a:rPr sz="1200" spc="-45" dirty="0">
                          <a:latin typeface="Times New Roman"/>
                          <a:cs typeface="Times New Roman"/>
                        </a:rPr>
                        <a:t>m</a:t>
                      </a:r>
                      <a:r>
                        <a:rPr sz="1200" spc="-5" dirty="0">
                          <a:latin typeface="Times New Roman"/>
                          <a:cs typeface="Times New Roman"/>
                        </a:rPr>
                        <a:t>ass</a:t>
                      </a:r>
                      <a:r>
                        <a:rPr sz="1200" dirty="0">
                          <a:latin typeface="Times New Roman"/>
                          <a:cs typeface="Times New Roman"/>
                        </a:rPr>
                        <a:t>i</a:t>
                      </a:r>
                      <a:r>
                        <a:rPr sz="1200" spc="-45" dirty="0">
                          <a:latin typeface="Times New Roman"/>
                          <a:cs typeface="Times New Roman"/>
                        </a:rPr>
                        <a:t>m</a:t>
                      </a:r>
                      <a:r>
                        <a:rPr sz="1200" dirty="0">
                          <a:latin typeface="Times New Roman"/>
                          <a:cs typeface="Times New Roman"/>
                        </a:rPr>
                        <a:t>o</a:t>
                      </a:r>
                      <a:r>
                        <a:rPr sz="1200" spc="30"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10" dirty="0">
                          <a:latin typeface="Times New Roman"/>
                          <a:cs typeface="Times New Roman"/>
                        </a:rPr>
                        <a:t> </a:t>
                      </a:r>
                      <a:r>
                        <a:rPr sz="1200" spc="5" dirty="0">
                          <a:latin typeface="Times New Roman"/>
                          <a:cs typeface="Times New Roman"/>
                        </a:rPr>
                        <a:t>3</a:t>
                      </a:r>
                      <a:r>
                        <a:rPr sz="1200" dirty="0">
                          <a:latin typeface="Times New Roman"/>
                          <a:cs typeface="Times New Roman"/>
                        </a:rPr>
                        <a:t>.</a:t>
                      </a:r>
                      <a:r>
                        <a:rPr sz="1200" spc="5" dirty="0">
                          <a:latin typeface="Times New Roman"/>
                          <a:cs typeface="Times New Roman"/>
                        </a:rPr>
                        <a:t>615</a:t>
                      </a:r>
                      <a:r>
                        <a:rPr sz="1200" dirty="0">
                          <a:latin typeface="Times New Roman"/>
                          <a:cs typeface="Times New Roman"/>
                        </a:rPr>
                        <a:t>,</a:t>
                      </a:r>
                      <a:r>
                        <a:rPr sz="1200" spc="5" dirty="0">
                          <a:latin typeface="Times New Roman"/>
                          <a:cs typeface="Times New Roman"/>
                        </a:rPr>
                        <a:t>0</a:t>
                      </a:r>
                      <a:r>
                        <a:rPr sz="1200" dirty="0">
                          <a:latin typeface="Times New Roman"/>
                          <a:cs typeface="Times New Roman"/>
                        </a:rPr>
                        <a:t>0</a:t>
                      </a:r>
                      <a:r>
                        <a:rPr sz="1200" spc="-30" dirty="0">
                          <a:latin typeface="Times New Roman"/>
                          <a:cs typeface="Times New Roman"/>
                        </a:rPr>
                        <a:t> </a:t>
                      </a:r>
                      <a:r>
                        <a:rPr sz="1200" spc="-5" dirty="0">
                          <a:latin typeface="Times New Roman"/>
                          <a:cs typeface="Times New Roman"/>
                        </a:rPr>
                        <a:t>e</a:t>
                      </a:r>
                      <a:r>
                        <a:rPr sz="1200" spc="5" dirty="0">
                          <a:latin typeface="Times New Roman"/>
                          <a:cs typeface="Times New Roman"/>
                        </a:rPr>
                        <a:t>u</a:t>
                      </a:r>
                      <a:r>
                        <a:rPr sz="1200" dirty="0">
                          <a:latin typeface="Times New Roman"/>
                          <a:cs typeface="Times New Roman"/>
                        </a:rPr>
                        <a:t>ro</a:t>
                      </a:r>
                      <a:r>
                        <a:rPr sz="1200" spc="-15" dirty="0">
                          <a:latin typeface="Times New Roman"/>
                          <a:cs typeface="Times New Roman"/>
                        </a:rPr>
                        <a:t> </a:t>
                      </a:r>
                      <a:r>
                        <a:rPr sz="1200" spc="-5" dirty="0">
                          <a:latin typeface="Times New Roman"/>
                          <a:cs typeface="Times New Roman"/>
                        </a:rPr>
                        <a:t>a</a:t>
                      </a:r>
                      <a:r>
                        <a:rPr sz="1200" spc="5" dirty="0">
                          <a:latin typeface="Times New Roman"/>
                          <a:cs typeface="Times New Roman"/>
                        </a:rPr>
                        <a:t>nn</a:t>
                      </a:r>
                      <a:r>
                        <a:rPr sz="1200" dirty="0">
                          <a:latin typeface="Times New Roman"/>
                          <a:cs typeface="Times New Roman"/>
                        </a:rPr>
                        <a:t>o</a:t>
                      </a:r>
                      <a:r>
                        <a:rPr sz="1200" spc="-5" dirty="0">
                          <a:latin typeface="Times New Roman"/>
                          <a:cs typeface="Times New Roman"/>
                        </a:rPr>
                        <a:t> s</a:t>
                      </a:r>
                      <a:r>
                        <a:rPr sz="1200" dirty="0">
                          <a:latin typeface="Times New Roman"/>
                          <a:cs typeface="Times New Roman"/>
                        </a:rPr>
                        <a:t>ia</a:t>
                      </a:r>
                      <a:r>
                        <a:rPr sz="1200" spc="-15" dirty="0">
                          <a:latin typeface="Times New Roman"/>
                          <a:cs typeface="Times New Roman"/>
                        </a:rPr>
                        <a:t> </a:t>
                      </a:r>
                      <a:r>
                        <a:rPr sz="1200" spc="5" dirty="0">
                          <a:latin typeface="Times New Roman"/>
                          <a:cs typeface="Times New Roman"/>
                        </a:rPr>
                        <a:t>p</a:t>
                      </a:r>
                      <a:r>
                        <a:rPr sz="1200" spc="-5" dirty="0">
                          <a:latin typeface="Times New Roman"/>
                          <a:cs typeface="Times New Roman"/>
                        </a:rPr>
                        <a:t>e</a:t>
                      </a:r>
                      <a:r>
                        <a:rPr sz="1200" dirty="0">
                          <a:latin typeface="Times New Roman"/>
                          <a:cs typeface="Times New Roman"/>
                        </a:rPr>
                        <a:t>r il</a:t>
                      </a:r>
                      <a:r>
                        <a:rPr sz="1200" spc="-10" dirty="0">
                          <a:latin typeface="Times New Roman"/>
                          <a:cs typeface="Times New Roman"/>
                        </a:rPr>
                        <a:t> </a:t>
                      </a:r>
                      <a:r>
                        <a:rPr sz="1200" dirty="0">
                          <a:latin typeface="Times New Roman"/>
                          <a:cs typeface="Times New Roman"/>
                        </a:rPr>
                        <a:t>l</a:t>
                      </a:r>
                      <a:r>
                        <a:rPr sz="1200" spc="-5" dirty="0">
                          <a:latin typeface="Times New Roman"/>
                          <a:cs typeface="Times New Roman"/>
                        </a:rPr>
                        <a:t>a</a:t>
                      </a:r>
                      <a:r>
                        <a:rPr sz="1200" spc="-20" dirty="0">
                          <a:latin typeface="Times New Roman"/>
                          <a:cs typeface="Times New Roman"/>
                        </a:rPr>
                        <a:t>v</a:t>
                      </a:r>
                      <a:r>
                        <a:rPr sz="1200" spc="5" dirty="0">
                          <a:latin typeface="Times New Roman"/>
                          <a:cs typeface="Times New Roman"/>
                        </a:rPr>
                        <a:t>o</a:t>
                      </a:r>
                      <a:r>
                        <a:rPr sz="1200" dirty="0">
                          <a:latin typeface="Times New Roman"/>
                          <a:cs typeface="Times New Roman"/>
                        </a:rPr>
                        <a:t>r</a:t>
                      </a:r>
                      <a:r>
                        <a:rPr sz="1200" spc="-5" dirty="0">
                          <a:latin typeface="Times New Roman"/>
                          <a:cs typeface="Times New Roman"/>
                        </a:rPr>
                        <a:t>a</a:t>
                      </a:r>
                      <a:r>
                        <a:rPr sz="1200" dirty="0">
                          <a:latin typeface="Times New Roman"/>
                          <a:cs typeface="Times New Roman"/>
                        </a:rPr>
                        <a:t>t</a:t>
                      </a:r>
                      <a:r>
                        <a:rPr sz="1200" spc="5" dirty="0">
                          <a:latin typeface="Times New Roman"/>
                          <a:cs typeface="Times New Roman"/>
                        </a:rPr>
                        <a:t>o</a:t>
                      </a:r>
                      <a:r>
                        <a:rPr sz="1200" dirty="0">
                          <a:latin typeface="Times New Roman"/>
                          <a:cs typeface="Times New Roman"/>
                        </a:rPr>
                        <a:t>re</a:t>
                      </a:r>
                      <a:r>
                        <a:rPr sz="1200" spc="-15" dirty="0">
                          <a:latin typeface="Times New Roman"/>
                          <a:cs typeface="Times New Roman"/>
                        </a:rPr>
                        <a:t> </a:t>
                      </a:r>
                      <a:r>
                        <a:rPr sz="1200" spc="-5" dirty="0">
                          <a:latin typeface="Times New Roman"/>
                          <a:cs typeface="Times New Roman"/>
                        </a:rPr>
                        <a:t>s</a:t>
                      </a:r>
                      <a:r>
                        <a:rPr sz="1200" dirty="0">
                          <a:latin typeface="Times New Roman"/>
                          <a:cs typeface="Times New Roman"/>
                        </a:rPr>
                        <a:t>ia </a:t>
                      </a:r>
                      <a:r>
                        <a:rPr sz="1200" spc="5" dirty="0">
                          <a:latin typeface="Times New Roman"/>
                          <a:cs typeface="Times New Roman"/>
                        </a:rPr>
                        <a:t>p</a:t>
                      </a:r>
                      <a:r>
                        <a:rPr sz="1200" spc="-5" dirty="0">
                          <a:latin typeface="Times New Roman"/>
                          <a:cs typeface="Times New Roman"/>
                        </a:rPr>
                        <a:t>e</a:t>
                      </a:r>
                      <a:r>
                        <a:rPr sz="1200" dirty="0">
                          <a:latin typeface="Times New Roman"/>
                          <a:cs typeface="Times New Roman"/>
                        </a:rPr>
                        <a:t>r</a:t>
                      </a:r>
                      <a:r>
                        <a:rPr sz="1200" spc="-10" dirty="0">
                          <a:latin typeface="Times New Roman"/>
                          <a:cs typeface="Times New Roman"/>
                        </a:rPr>
                        <a:t> </a:t>
                      </a:r>
                      <a:r>
                        <a:rPr sz="1200" dirty="0">
                          <a:latin typeface="Times New Roman"/>
                          <a:cs typeface="Times New Roman"/>
                        </a:rPr>
                        <a:t>i</a:t>
                      </a:r>
                      <a:r>
                        <a:rPr sz="1200" spc="-10" dirty="0">
                          <a:latin typeface="Times New Roman"/>
                          <a:cs typeface="Times New Roman"/>
                        </a:rPr>
                        <a:t> </a:t>
                      </a:r>
                      <a:r>
                        <a:rPr sz="1200" spc="-25" dirty="0">
                          <a:latin typeface="Times New Roman"/>
                          <a:cs typeface="Times New Roman"/>
                        </a:rPr>
                        <a:t>f</a:t>
                      </a:r>
                      <a:r>
                        <a:rPr sz="1200" spc="-5" dirty="0">
                          <a:latin typeface="Times New Roman"/>
                          <a:cs typeface="Times New Roman"/>
                        </a:rPr>
                        <a:t>a</a:t>
                      </a:r>
                      <a:r>
                        <a:rPr sz="1200" spc="-45" dirty="0">
                          <a:latin typeface="Times New Roman"/>
                          <a:cs typeface="Times New Roman"/>
                        </a:rPr>
                        <a:t>m</a:t>
                      </a:r>
                      <a:r>
                        <a:rPr sz="1200" dirty="0">
                          <a:latin typeface="Times New Roman"/>
                          <a:cs typeface="Times New Roman"/>
                        </a:rPr>
                        <a:t>ili</a:t>
                      </a:r>
                      <a:r>
                        <a:rPr sz="1200" spc="-5" dirty="0">
                          <a:latin typeface="Times New Roman"/>
                          <a:cs typeface="Times New Roman"/>
                        </a:rPr>
                        <a:t>a</a:t>
                      </a:r>
                      <a:r>
                        <a:rPr sz="1200" dirty="0">
                          <a:latin typeface="Times New Roman"/>
                          <a:cs typeface="Times New Roman"/>
                        </a:rPr>
                        <a:t>ri</a:t>
                      </a:r>
                      <a:r>
                        <a:rPr sz="1200" spc="40" dirty="0">
                          <a:latin typeface="Times New Roman"/>
                          <a:cs typeface="Times New Roman"/>
                        </a:rPr>
                        <a:t> </a:t>
                      </a:r>
                      <a:r>
                        <a:rPr sz="1200" spc="5" dirty="0">
                          <a:latin typeface="Times New Roman"/>
                          <a:cs typeface="Times New Roman"/>
                        </a:rPr>
                        <a:t>n</a:t>
                      </a:r>
                      <a:r>
                        <a:rPr sz="1200" spc="-5" dirty="0">
                          <a:latin typeface="Times New Roman"/>
                          <a:cs typeface="Times New Roman"/>
                        </a:rPr>
                        <a:t>e</a:t>
                      </a:r>
                      <a:r>
                        <a:rPr sz="1200" dirty="0">
                          <a:latin typeface="Times New Roman"/>
                          <a:cs typeface="Times New Roman"/>
                        </a:rPr>
                        <a:t>l</a:t>
                      </a:r>
                      <a:r>
                        <a:rPr sz="1200" spc="-20" dirty="0">
                          <a:latin typeface="Times New Roman"/>
                          <a:cs typeface="Times New Roman"/>
                        </a:rPr>
                        <a:t> </a:t>
                      </a:r>
                      <a:r>
                        <a:rPr sz="1200" spc="-5" dirty="0">
                          <a:latin typeface="Times New Roman"/>
                          <a:cs typeface="Times New Roman"/>
                        </a:rPr>
                        <a:t>c</a:t>
                      </a:r>
                      <a:r>
                        <a:rPr sz="1200" spc="5" dirty="0">
                          <a:latin typeface="Times New Roman"/>
                          <a:cs typeface="Times New Roman"/>
                        </a:rPr>
                        <a:t>o</a:t>
                      </a:r>
                      <a:r>
                        <a:rPr sz="1200" dirty="0">
                          <a:latin typeface="Times New Roman"/>
                          <a:cs typeface="Times New Roman"/>
                        </a:rPr>
                        <a:t>r</a:t>
                      </a:r>
                      <a:r>
                        <a:rPr sz="1200" spc="-5" dirty="0">
                          <a:latin typeface="Times New Roman"/>
                          <a:cs typeface="Times New Roman"/>
                        </a:rPr>
                        <a:t>s</a:t>
                      </a:r>
                      <a:r>
                        <a:rPr sz="1200" dirty="0">
                          <a:latin typeface="Times New Roman"/>
                          <a:cs typeface="Times New Roman"/>
                        </a:rPr>
                        <a:t>o</a:t>
                      </a:r>
                      <a:r>
                        <a:rPr sz="1200" spc="5" dirty="0">
                          <a:latin typeface="Times New Roman"/>
                          <a:cs typeface="Times New Roman"/>
                        </a:rPr>
                        <a:t> d</a:t>
                      </a:r>
                      <a:r>
                        <a:rPr sz="1200" spc="-5" dirty="0">
                          <a:latin typeface="Times New Roman"/>
                          <a:cs typeface="Times New Roman"/>
                        </a:rPr>
                        <a:t>e</a:t>
                      </a:r>
                      <a:r>
                        <a:rPr sz="1200" dirty="0">
                          <a:latin typeface="Times New Roman"/>
                          <a:cs typeface="Times New Roman"/>
                        </a:rPr>
                        <a:t>l</a:t>
                      </a:r>
                      <a:r>
                        <a:rPr sz="1200" spc="-20" dirty="0">
                          <a:latin typeface="Times New Roman"/>
                          <a:cs typeface="Times New Roman"/>
                        </a:rPr>
                        <a:t> </a:t>
                      </a:r>
                      <a:r>
                        <a:rPr sz="1200" dirty="0">
                          <a:latin typeface="Times New Roman"/>
                          <a:cs typeface="Times New Roman"/>
                        </a:rPr>
                        <a:t>r</a:t>
                      </a:r>
                      <a:r>
                        <a:rPr sz="1200" spc="-5" dirty="0">
                          <a:latin typeface="Times New Roman"/>
                          <a:cs typeface="Times New Roman"/>
                        </a:rPr>
                        <a:t>a</a:t>
                      </a:r>
                      <a:r>
                        <a:rPr sz="1200" spc="5" dirty="0">
                          <a:latin typeface="Times New Roman"/>
                          <a:cs typeface="Times New Roman"/>
                        </a:rPr>
                        <a:t>ppo</a:t>
                      </a:r>
                      <a:r>
                        <a:rPr sz="1200" dirty="0">
                          <a:latin typeface="Times New Roman"/>
                          <a:cs typeface="Times New Roman"/>
                        </a:rPr>
                        <a:t>rto</a:t>
                      </a:r>
                      <a:r>
                        <a:rPr sz="1200" spc="-20"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20" dirty="0">
                          <a:latin typeface="Times New Roman"/>
                          <a:cs typeface="Times New Roman"/>
                        </a:rPr>
                        <a:t> </a:t>
                      </a:r>
                      <a:r>
                        <a:rPr sz="1200" dirty="0">
                          <a:latin typeface="Times New Roman"/>
                          <a:cs typeface="Times New Roman"/>
                        </a:rPr>
                        <a:t>l</a:t>
                      </a:r>
                      <a:r>
                        <a:rPr sz="1200" spc="-5" dirty="0">
                          <a:latin typeface="Times New Roman"/>
                          <a:cs typeface="Times New Roman"/>
                        </a:rPr>
                        <a:t>a</a:t>
                      </a:r>
                      <a:r>
                        <a:rPr sz="1200" spc="-20" dirty="0">
                          <a:latin typeface="Times New Roman"/>
                          <a:cs typeface="Times New Roman"/>
                        </a:rPr>
                        <a:t>v</a:t>
                      </a:r>
                      <a:r>
                        <a:rPr sz="1200" spc="5" dirty="0">
                          <a:latin typeface="Times New Roman"/>
                          <a:cs typeface="Times New Roman"/>
                        </a:rPr>
                        <a:t>o</a:t>
                      </a:r>
                      <a:r>
                        <a:rPr sz="1200" dirty="0">
                          <a:latin typeface="Times New Roman"/>
                          <a:cs typeface="Times New Roman"/>
                        </a:rPr>
                        <a:t>r</a:t>
                      </a:r>
                      <a:r>
                        <a:rPr sz="1200" spc="5" dirty="0">
                          <a:latin typeface="Times New Roman"/>
                          <a:cs typeface="Times New Roman"/>
                        </a:rPr>
                        <a:t>o</a:t>
                      </a:r>
                      <a:r>
                        <a:rPr sz="1200" dirty="0">
                          <a:latin typeface="Times New Roman"/>
                          <a:cs typeface="Times New Roman"/>
                        </a:rPr>
                        <a:t>.</a:t>
                      </a:r>
                    </a:p>
                  </a:txBody>
                  <a:tcPr marL="0" marR="0" marT="0" marB="0">
                    <a:lnL w="14986">
                      <a:solidFill>
                        <a:srgbClr val="FFFFFF"/>
                      </a:solidFill>
                      <a:prstDash val="solid"/>
                    </a:lnL>
                    <a:lnR w="13462">
                      <a:solidFill>
                        <a:srgbClr val="FFFFFF"/>
                      </a:solidFill>
                      <a:prstDash val="solid"/>
                    </a:lnR>
                    <a:lnT w="39370">
                      <a:solidFill>
                        <a:srgbClr val="FFFFFF"/>
                      </a:solidFill>
                      <a:prstDash val="solid"/>
                    </a:lnT>
                    <a:lnB w="13462">
                      <a:solidFill>
                        <a:srgbClr val="FFFFFF"/>
                      </a:solidFill>
                      <a:prstDash val="solid"/>
                    </a:lnB>
                    <a:solidFill>
                      <a:srgbClr val="D0D8E8"/>
                    </a:solidFill>
                  </a:tcPr>
                </a:tc>
                <a:tc>
                  <a:txBody>
                    <a:bodyPr/>
                    <a:lstStyle/>
                    <a:p>
                      <a:pPr marL="57150" marR="114300" indent="4445" algn="just">
                        <a:lnSpc>
                          <a:spcPct val="91300"/>
                        </a:lnSpc>
                      </a:pPr>
                      <a:r>
                        <a:rPr sz="1200" dirty="0">
                          <a:latin typeface="Times New Roman"/>
                          <a:cs typeface="Times New Roman"/>
                        </a:rPr>
                        <a:t>I</a:t>
                      </a:r>
                      <a:r>
                        <a:rPr sz="1200" spc="-25" dirty="0">
                          <a:latin typeface="Times New Roman"/>
                          <a:cs typeface="Times New Roman"/>
                        </a:rPr>
                        <a:t> f</a:t>
                      </a:r>
                      <a:r>
                        <a:rPr sz="1200" spc="5" dirty="0">
                          <a:latin typeface="Times New Roman"/>
                          <a:cs typeface="Times New Roman"/>
                        </a:rPr>
                        <a:t>ond</a:t>
                      </a:r>
                      <a:r>
                        <a:rPr sz="1200" dirty="0">
                          <a:latin typeface="Times New Roman"/>
                          <a:cs typeface="Times New Roman"/>
                        </a:rPr>
                        <a:t>i</a:t>
                      </a:r>
                      <a:r>
                        <a:rPr sz="1200" spc="-10" dirty="0">
                          <a:latin typeface="Times New Roman"/>
                          <a:cs typeface="Times New Roman"/>
                        </a:rPr>
                        <a:t> </a:t>
                      </a:r>
                      <a:r>
                        <a:rPr sz="1200" spc="-5" dirty="0">
                          <a:latin typeface="Times New Roman"/>
                          <a:cs typeface="Times New Roman"/>
                        </a:rPr>
                        <a:t>c</a:t>
                      </a:r>
                      <a:r>
                        <a:rPr sz="1200" spc="5" dirty="0">
                          <a:latin typeface="Times New Roman"/>
                          <a:cs typeface="Times New Roman"/>
                        </a:rPr>
                        <a:t>u</a:t>
                      </a:r>
                      <a:r>
                        <a:rPr sz="1200" dirty="0">
                          <a:latin typeface="Times New Roman"/>
                          <a:cs typeface="Times New Roman"/>
                        </a:rPr>
                        <a:t>i</a:t>
                      </a:r>
                      <a:r>
                        <a:rPr sz="1200" spc="-10" dirty="0">
                          <a:latin typeface="Times New Roman"/>
                          <a:cs typeface="Times New Roman"/>
                        </a:rPr>
                        <a:t> </a:t>
                      </a:r>
                      <a:r>
                        <a:rPr sz="1200" spc="-5" dirty="0">
                          <a:latin typeface="Times New Roman"/>
                          <a:cs typeface="Times New Roman"/>
                        </a:rPr>
                        <a:t>s</a:t>
                      </a:r>
                      <a:r>
                        <a:rPr sz="1200" dirty="0">
                          <a:latin typeface="Times New Roman"/>
                          <a:cs typeface="Times New Roman"/>
                        </a:rPr>
                        <a:t>i</a:t>
                      </a:r>
                      <a:r>
                        <a:rPr sz="1200" spc="-10" dirty="0">
                          <a:latin typeface="Times New Roman"/>
                          <a:cs typeface="Times New Roman"/>
                        </a:rPr>
                        <a:t> </a:t>
                      </a:r>
                      <a:r>
                        <a:rPr sz="1200" spc="-20" dirty="0">
                          <a:latin typeface="Times New Roman"/>
                          <a:cs typeface="Times New Roman"/>
                        </a:rPr>
                        <a:t>v</a:t>
                      </a:r>
                      <a:r>
                        <a:rPr sz="1200" spc="-5" dirty="0">
                          <a:latin typeface="Times New Roman"/>
                          <a:cs typeface="Times New Roman"/>
                        </a:rPr>
                        <a:t>e</a:t>
                      </a:r>
                      <a:r>
                        <a:rPr sz="1200" dirty="0">
                          <a:latin typeface="Times New Roman"/>
                          <a:cs typeface="Times New Roman"/>
                        </a:rPr>
                        <a:t>r</a:t>
                      </a:r>
                      <a:r>
                        <a:rPr sz="1200" spc="-5" dirty="0">
                          <a:latin typeface="Times New Roman"/>
                          <a:cs typeface="Times New Roman"/>
                        </a:rPr>
                        <a:t>s</a:t>
                      </a:r>
                      <a:r>
                        <a:rPr sz="1200" dirty="0">
                          <a:latin typeface="Times New Roman"/>
                          <a:cs typeface="Times New Roman"/>
                        </a:rPr>
                        <a:t>a</a:t>
                      </a:r>
                      <a:r>
                        <a:rPr sz="1200" spc="10" dirty="0">
                          <a:latin typeface="Times New Roman"/>
                          <a:cs typeface="Times New Roman"/>
                        </a:rPr>
                        <a:t> </a:t>
                      </a:r>
                      <a:r>
                        <a:rPr sz="1200" spc="5" dirty="0">
                          <a:latin typeface="Times New Roman"/>
                          <a:cs typeface="Times New Roman"/>
                        </a:rPr>
                        <a:t>d</a:t>
                      </a:r>
                      <a:r>
                        <a:rPr sz="1200" spc="-5" dirty="0">
                          <a:latin typeface="Times New Roman"/>
                          <a:cs typeface="Times New Roman"/>
                        </a:rPr>
                        <a:t>e</a:t>
                      </a:r>
                      <a:r>
                        <a:rPr sz="1200" spc="-20" dirty="0">
                          <a:latin typeface="Times New Roman"/>
                          <a:cs typeface="Times New Roman"/>
                        </a:rPr>
                        <a:t>v</a:t>
                      </a:r>
                      <a:r>
                        <a:rPr sz="1200" spc="5" dirty="0">
                          <a:latin typeface="Times New Roman"/>
                          <a:cs typeface="Times New Roman"/>
                        </a:rPr>
                        <a:t>on</a:t>
                      </a:r>
                      <a:r>
                        <a:rPr sz="1200" dirty="0">
                          <a:latin typeface="Times New Roman"/>
                          <a:cs typeface="Times New Roman"/>
                        </a:rPr>
                        <a:t>o</a:t>
                      </a:r>
                      <a:r>
                        <a:rPr sz="1200" spc="-5" dirty="0">
                          <a:latin typeface="Times New Roman"/>
                          <a:cs typeface="Times New Roman"/>
                        </a:rPr>
                        <a:t> esse</a:t>
                      </a:r>
                      <a:r>
                        <a:rPr sz="1200" dirty="0">
                          <a:latin typeface="Times New Roman"/>
                          <a:cs typeface="Times New Roman"/>
                        </a:rPr>
                        <a:t>re</a:t>
                      </a:r>
                      <a:r>
                        <a:rPr sz="1200" spc="10" dirty="0">
                          <a:latin typeface="Times New Roman"/>
                          <a:cs typeface="Times New Roman"/>
                        </a:rPr>
                        <a:t> </a:t>
                      </a:r>
                      <a:r>
                        <a:rPr sz="1200" dirty="0">
                          <a:latin typeface="Times New Roman"/>
                          <a:cs typeface="Times New Roman"/>
                        </a:rPr>
                        <a:t>i</a:t>
                      </a:r>
                      <a:r>
                        <a:rPr sz="1200" spc="-5" dirty="0">
                          <a:latin typeface="Times New Roman"/>
                          <a:cs typeface="Times New Roman"/>
                        </a:rPr>
                        <a:t>sc</a:t>
                      </a:r>
                      <a:r>
                        <a:rPr sz="1200" dirty="0">
                          <a:latin typeface="Times New Roman"/>
                          <a:cs typeface="Times New Roman"/>
                        </a:rPr>
                        <a:t>ritti </a:t>
                      </a:r>
                      <a:r>
                        <a:rPr sz="1200" spc="-5" dirty="0">
                          <a:latin typeface="Times New Roman"/>
                          <a:cs typeface="Times New Roman"/>
                        </a:rPr>
                        <a:t>a</a:t>
                      </a:r>
                      <a:r>
                        <a:rPr sz="1200" dirty="0">
                          <a:latin typeface="Times New Roman"/>
                          <a:cs typeface="Times New Roman"/>
                        </a:rPr>
                        <a:t>d</a:t>
                      </a:r>
                      <a:r>
                        <a:rPr sz="1200" spc="-15" dirty="0">
                          <a:latin typeface="Times New Roman"/>
                          <a:cs typeface="Times New Roman"/>
                        </a:rPr>
                        <a:t> </a:t>
                      </a:r>
                      <a:r>
                        <a:rPr sz="1200" spc="-5" dirty="0">
                          <a:latin typeface="Times New Roman"/>
                          <a:cs typeface="Times New Roman"/>
                        </a:rPr>
                        <a:t>a</a:t>
                      </a:r>
                      <a:r>
                        <a:rPr sz="1200" spc="5" dirty="0">
                          <a:latin typeface="Times New Roman"/>
                          <a:cs typeface="Times New Roman"/>
                        </a:rPr>
                        <a:t>ppo</a:t>
                      </a:r>
                      <a:r>
                        <a:rPr sz="1200" spc="-5" dirty="0">
                          <a:latin typeface="Times New Roman"/>
                          <a:cs typeface="Times New Roman"/>
                        </a:rPr>
                        <a:t>s</a:t>
                      </a:r>
                      <a:r>
                        <a:rPr sz="1200" dirty="0">
                          <a:latin typeface="Times New Roman"/>
                          <a:cs typeface="Times New Roman"/>
                        </a:rPr>
                        <a:t>ita</a:t>
                      </a:r>
                      <a:r>
                        <a:rPr sz="1200" spc="-40" dirty="0">
                          <a:latin typeface="Times New Roman"/>
                          <a:cs typeface="Times New Roman"/>
                        </a:rPr>
                        <a:t> </a:t>
                      </a:r>
                      <a:r>
                        <a:rPr sz="1200" spc="-5" dirty="0">
                          <a:latin typeface="Times New Roman"/>
                          <a:cs typeface="Times New Roman"/>
                        </a:rPr>
                        <a:t>a</a:t>
                      </a:r>
                      <a:r>
                        <a:rPr sz="1200" spc="5" dirty="0">
                          <a:latin typeface="Times New Roman"/>
                          <a:cs typeface="Times New Roman"/>
                        </a:rPr>
                        <a:t>n</a:t>
                      </a:r>
                      <a:r>
                        <a:rPr sz="1200" spc="-5" dirty="0">
                          <a:latin typeface="Times New Roman"/>
                          <a:cs typeface="Times New Roman"/>
                        </a:rPr>
                        <a:t>a</a:t>
                      </a:r>
                      <a:r>
                        <a:rPr sz="1200" spc="-20" dirty="0">
                          <a:latin typeface="Times New Roman"/>
                          <a:cs typeface="Times New Roman"/>
                        </a:rPr>
                        <a:t>g</a:t>
                      </a:r>
                      <a:r>
                        <a:rPr sz="1200" dirty="0">
                          <a:latin typeface="Times New Roman"/>
                          <a:cs typeface="Times New Roman"/>
                        </a:rPr>
                        <a:t>r</a:t>
                      </a:r>
                      <a:r>
                        <a:rPr sz="1200" spc="-5" dirty="0">
                          <a:latin typeface="Times New Roman"/>
                          <a:cs typeface="Times New Roman"/>
                        </a:rPr>
                        <a:t>a</a:t>
                      </a:r>
                      <a:r>
                        <a:rPr sz="1200" spc="-25" dirty="0">
                          <a:latin typeface="Times New Roman"/>
                          <a:cs typeface="Times New Roman"/>
                        </a:rPr>
                        <a:t>f</a:t>
                      </a:r>
                      <a:r>
                        <a:rPr sz="1200" dirty="0">
                          <a:latin typeface="Times New Roman"/>
                          <a:cs typeface="Times New Roman"/>
                        </a:rPr>
                        <a:t>e</a:t>
                      </a:r>
                      <a:r>
                        <a:rPr sz="1200" spc="35" dirty="0">
                          <a:latin typeface="Times New Roman"/>
                          <a:cs typeface="Times New Roman"/>
                        </a:rPr>
                        <a:t> </a:t>
                      </a:r>
                      <a:r>
                        <a:rPr sz="1200" dirty="0">
                          <a:latin typeface="Times New Roman"/>
                          <a:cs typeface="Times New Roman"/>
                        </a:rPr>
                        <a:t>(</a:t>
                      </a:r>
                      <a:r>
                        <a:rPr sz="1200" spc="-5" dirty="0">
                          <a:latin typeface="Times New Roman"/>
                          <a:cs typeface="Times New Roman"/>
                        </a:rPr>
                        <a:t>c</a:t>
                      </a:r>
                      <a:r>
                        <a:rPr sz="1200" spc="-25" dirty="0">
                          <a:latin typeface="Times New Roman"/>
                          <a:cs typeface="Times New Roman"/>
                        </a:rPr>
                        <a:t>f</a:t>
                      </a:r>
                      <a:r>
                        <a:rPr sz="1200" dirty="0">
                          <a:latin typeface="Times New Roman"/>
                          <a:cs typeface="Times New Roman"/>
                        </a:rPr>
                        <a:t>r</a:t>
                      </a:r>
                      <a:r>
                        <a:rPr sz="1200" spc="15" dirty="0">
                          <a:latin typeface="Times New Roman"/>
                          <a:cs typeface="Times New Roman"/>
                        </a:rPr>
                        <a:t> </a:t>
                      </a:r>
                      <a:r>
                        <a:rPr sz="1200" spc="-5" dirty="0">
                          <a:latin typeface="Times New Roman"/>
                          <a:cs typeface="Times New Roman"/>
                        </a:rPr>
                        <a:t>D</a:t>
                      </a:r>
                      <a:r>
                        <a:rPr sz="1200" dirty="0">
                          <a:latin typeface="Times New Roman"/>
                          <a:cs typeface="Times New Roman"/>
                        </a:rPr>
                        <a:t>M</a:t>
                      </a:r>
                      <a:r>
                        <a:rPr sz="1200" spc="5" dirty="0">
                          <a:latin typeface="Times New Roman"/>
                          <a:cs typeface="Times New Roman"/>
                        </a:rPr>
                        <a:t> 31</a:t>
                      </a:r>
                      <a:r>
                        <a:rPr sz="1200" dirty="0">
                          <a:latin typeface="Times New Roman"/>
                          <a:cs typeface="Times New Roman"/>
                        </a:rPr>
                        <a:t>/</a:t>
                      </a:r>
                      <a:r>
                        <a:rPr sz="1200" spc="5" dirty="0">
                          <a:latin typeface="Times New Roman"/>
                          <a:cs typeface="Times New Roman"/>
                        </a:rPr>
                        <a:t>3</a:t>
                      </a:r>
                      <a:r>
                        <a:rPr sz="1200" dirty="0">
                          <a:latin typeface="Times New Roman"/>
                          <a:cs typeface="Times New Roman"/>
                        </a:rPr>
                        <a:t>/</a:t>
                      </a:r>
                      <a:r>
                        <a:rPr sz="1200" spc="5" dirty="0">
                          <a:latin typeface="Times New Roman"/>
                          <a:cs typeface="Times New Roman"/>
                        </a:rPr>
                        <a:t>200</a:t>
                      </a:r>
                      <a:r>
                        <a:rPr sz="1200" dirty="0">
                          <a:latin typeface="Times New Roman"/>
                          <a:cs typeface="Times New Roman"/>
                        </a:rPr>
                        <a:t>7 e</a:t>
                      </a:r>
                      <a:r>
                        <a:rPr sz="1200" spc="-25" dirty="0">
                          <a:latin typeface="Times New Roman"/>
                          <a:cs typeface="Times New Roman"/>
                        </a:rPr>
                        <a:t> </a:t>
                      </a:r>
                      <a:r>
                        <a:rPr sz="1200" spc="-5" dirty="0">
                          <a:latin typeface="Times New Roman"/>
                          <a:cs typeface="Times New Roman"/>
                        </a:rPr>
                        <a:t>D</a:t>
                      </a:r>
                      <a:r>
                        <a:rPr sz="1200" dirty="0">
                          <a:latin typeface="Times New Roman"/>
                          <a:cs typeface="Times New Roman"/>
                        </a:rPr>
                        <a:t>M</a:t>
                      </a:r>
                      <a:r>
                        <a:rPr sz="1200" spc="-10" dirty="0">
                          <a:latin typeface="Times New Roman"/>
                          <a:cs typeface="Times New Roman"/>
                        </a:rPr>
                        <a:t> </a:t>
                      </a:r>
                      <a:r>
                        <a:rPr sz="1200" spc="5" dirty="0">
                          <a:latin typeface="Times New Roman"/>
                          <a:cs typeface="Times New Roman"/>
                        </a:rPr>
                        <a:t>27</a:t>
                      </a:r>
                      <a:r>
                        <a:rPr sz="1200" dirty="0">
                          <a:latin typeface="Times New Roman"/>
                          <a:cs typeface="Times New Roman"/>
                        </a:rPr>
                        <a:t>/</a:t>
                      </a:r>
                      <a:r>
                        <a:rPr sz="1200" spc="5" dirty="0">
                          <a:latin typeface="Times New Roman"/>
                          <a:cs typeface="Times New Roman"/>
                        </a:rPr>
                        <a:t>10</a:t>
                      </a:r>
                      <a:r>
                        <a:rPr sz="1200" dirty="0">
                          <a:latin typeface="Times New Roman"/>
                          <a:cs typeface="Times New Roman"/>
                        </a:rPr>
                        <a:t>/</a:t>
                      </a:r>
                      <a:r>
                        <a:rPr sz="1200" spc="5" dirty="0">
                          <a:latin typeface="Times New Roman"/>
                          <a:cs typeface="Times New Roman"/>
                        </a:rPr>
                        <a:t>200</a:t>
                      </a:r>
                      <a:r>
                        <a:rPr sz="1200" spc="-10" dirty="0">
                          <a:latin typeface="Times New Roman"/>
                          <a:cs typeface="Times New Roman"/>
                        </a:rPr>
                        <a:t>9</a:t>
                      </a:r>
                      <a:r>
                        <a:rPr sz="1200" dirty="0">
                          <a:latin typeface="Times New Roman"/>
                          <a:cs typeface="Times New Roman"/>
                        </a:rPr>
                        <a:t>)</a:t>
                      </a:r>
                    </a:p>
                    <a:p>
                      <a:pPr marL="57150" marR="188595">
                        <a:lnSpc>
                          <a:spcPct val="100000"/>
                        </a:lnSpc>
                      </a:pPr>
                      <a:r>
                        <a:rPr sz="1200" spc="-25" dirty="0">
                          <a:latin typeface="Times New Roman"/>
                          <a:cs typeface="Times New Roman"/>
                        </a:rPr>
                        <a:t>L</a:t>
                      </a:r>
                      <a:r>
                        <a:rPr sz="1200" dirty="0">
                          <a:latin typeface="Times New Roman"/>
                          <a:cs typeface="Times New Roman"/>
                        </a:rPr>
                        <a:t>e</a:t>
                      </a:r>
                      <a:r>
                        <a:rPr sz="1200" spc="-5" dirty="0">
                          <a:latin typeface="Times New Roman"/>
                          <a:cs typeface="Times New Roman"/>
                        </a:rPr>
                        <a:t> </a:t>
                      </a:r>
                      <a:r>
                        <a:rPr sz="1200" spc="5" dirty="0">
                          <a:latin typeface="Times New Roman"/>
                          <a:cs typeface="Times New Roman"/>
                        </a:rPr>
                        <a:t>po</a:t>
                      </a:r>
                      <a:r>
                        <a:rPr sz="1200" dirty="0">
                          <a:latin typeface="Times New Roman"/>
                          <a:cs typeface="Times New Roman"/>
                        </a:rPr>
                        <a:t>li</a:t>
                      </a:r>
                      <a:r>
                        <a:rPr sz="1200" spc="-5" dirty="0">
                          <a:latin typeface="Times New Roman"/>
                          <a:cs typeface="Times New Roman"/>
                        </a:rPr>
                        <a:t>zz</a:t>
                      </a:r>
                      <a:r>
                        <a:rPr sz="1200" dirty="0">
                          <a:latin typeface="Times New Roman"/>
                          <a:cs typeface="Times New Roman"/>
                        </a:rPr>
                        <a:t>e</a:t>
                      </a:r>
                      <a:r>
                        <a:rPr sz="1200" spc="-30" dirty="0">
                          <a:latin typeface="Times New Roman"/>
                          <a:cs typeface="Times New Roman"/>
                        </a:rPr>
                        <a:t> </a:t>
                      </a:r>
                      <a:r>
                        <a:rPr sz="1200" spc="-5" dirty="0">
                          <a:latin typeface="Times New Roman"/>
                          <a:cs typeface="Times New Roman"/>
                        </a:rPr>
                        <a:t>ass</a:t>
                      </a:r>
                      <a:r>
                        <a:rPr sz="1200" dirty="0">
                          <a:latin typeface="Times New Roman"/>
                          <a:cs typeface="Times New Roman"/>
                        </a:rPr>
                        <a:t>i</a:t>
                      </a:r>
                      <a:r>
                        <a:rPr sz="1200" spc="-5" dirty="0">
                          <a:latin typeface="Times New Roman"/>
                          <a:cs typeface="Times New Roman"/>
                        </a:rPr>
                        <a:t>c</a:t>
                      </a:r>
                      <a:r>
                        <a:rPr sz="1200" spc="5" dirty="0">
                          <a:latin typeface="Times New Roman"/>
                          <a:cs typeface="Times New Roman"/>
                        </a:rPr>
                        <a:t>u</a:t>
                      </a:r>
                      <a:r>
                        <a:rPr sz="1200" dirty="0">
                          <a:latin typeface="Times New Roman"/>
                          <a:cs typeface="Times New Roman"/>
                        </a:rPr>
                        <a:t>r</a:t>
                      </a:r>
                      <a:r>
                        <a:rPr sz="1200" spc="-5" dirty="0">
                          <a:latin typeface="Times New Roman"/>
                          <a:cs typeface="Times New Roman"/>
                        </a:rPr>
                        <a:t>a</a:t>
                      </a:r>
                      <a:r>
                        <a:rPr sz="1200" dirty="0">
                          <a:latin typeface="Times New Roman"/>
                          <a:cs typeface="Times New Roman"/>
                        </a:rPr>
                        <a:t>ti</a:t>
                      </a:r>
                      <a:r>
                        <a:rPr sz="1200" spc="-20" dirty="0">
                          <a:latin typeface="Times New Roman"/>
                          <a:cs typeface="Times New Roman"/>
                        </a:rPr>
                        <a:t>v</a:t>
                      </a:r>
                      <a:r>
                        <a:rPr sz="1200" dirty="0">
                          <a:latin typeface="Times New Roman"/>
                          <a:cs typeface="Times New Roman"/>
                        </a:rPr>
                        <a:t>e</a:t>
                      </a:r>
                      <a:r>
                        <a:rPr sz="1200" spc="-5" dirty="0">
                          <a:latin typeface="Times New Roman"/>
                          <a:cs typeface="Times New Roman"/>
                        </a:rPr>
                        <a:t> </a:t>
                      </a:r>
                      <a:r>
                        <a:rPr sz="1200" spc="5" dirty="0">
                          <a:latin typeface="Times New Roman"/>
                          <a:cs typeface="Times New Roman"/>
                        </a:rPr>
                        <a:t>d</a:t>
                      </a:r>
                      <a:r>
                        <a:rPr sz="1200" spc="-5" dirty="0">
                          <a:latin typeface="Times New Roman"/>
                          <a:cs typeface="Times New Roman"/>
                        </a:rPr>
                        <a:t>e</a:t>
                      </a:r>
                      <a:r>
                        <a:rPr sz="1200" spc="-20" dirty="0">
                          <a:latin typeface="Times New Roman"/>
                          <a:cs typeface="Times New Roman"/>
                        </a:rPr>
                        <a:t>v</a:t>
                      </a:r>
                      <a:r>
                        <a:rPr sz="1200" spc="5" dirty="0">
                          <a:latin typeface="Times New Roman"/>
                          <a:cs typeface="Times New Roman"/>
                        </a:rPr>
                        <a:t>on</a:t>
                      </a:r>
                      <a:r>
                        <a:rPr sz="1200" dirty="0">
                          <a:latin typeface="Times New Roman"/>
                          <a:cs typeface="Times New Roman"/>
                        </a:rPr>
                        <a:t>o</a:t>
                      </a:r>
                      <a:r>
                        <a:rPr sz="1200" spc="-5" dirty="0">
                          <a:latin typeface="Times New Roman"/>
                          <a:cs typeface="Times New Roman"/>
                        </a:rPr>
                        <a:t> c</a:t>
                      </a:r>
                      <a:r>
                        <a:rPr sz="1200" spc="5" dirty="0">
                          <a:latin typeface="Times New Roman"/>
                          <a:cs typeface="Times New Roman"/>
                        </a:rPr>
                        <a:t>op</a:t>
                      </a:r>
                      <a:r>
                        <a:rPr sz="1200" dirty="0">
                          <a:latin typeface="Times New Roman"/>
                          <a:cs typeface="Times New Roman"/>
                        </a:rPr>
                        <a:t>rire </a:t>
                      </a:r>
                      <a:r>
                        <a:rPr sz="1200" spc="-5" dirty="0">
                          <a:latin typeface="Times New Roman"/>
                          <a:cs typeface="Times New Roman"/>
                        </a:rPr>
                        <a:t>s</a:t>
                      </a:r>
                      <a:r>
                        <a:rPr sz="1200" spc="5" dirty="0">
                          <a:latin typeface="Times New Roman"/>
                          <a:cs typeface="Times New Roman"/>
                        </a:rPr>
                        <a:t>o</a:t>
                      </a:r>
                      <a:r>
                        <a:rPr sz="1200" dirty="0">
                          <a:latin typeface="Times New Roman"/>
                          <a:cs typeface="Times New Roman"/>
                        </a:rPr>
                        <a:t>lo</a:t>
                      </a:r>
                      <a:r>
                        <a:rPr sz="1200" spc="-40" dirty="0">
                          <a:latin typeface="Times New Roman"/>
                          <a:cs typeface="Times New Roman"/>
                        </a:rPr>
                        <a:t> </a:t>
                      </a:r>
                      <a:r>
                        <a:rPr sz="1200" dirty="0">
                          <a:latin typeface="Times New Roman"/>
                          <a:cs typeface="Times New Roman"/>
                        </a:rPr>
                        <a:t>i</a:t>
                      </a:r>
                      <a:r>
                        <a:rPr sz="1200" spc="-10" dirty="0">
                          <a:latin typeface="Times New Roman"/>
                          <a:cs typeface="Times New Roman"/>
                        </a:rPr>
                        <a:t> </a:t>
                      </a:r>
                      <a:r>
                        <a:rPr sz="1200" dirty="0">
                          <a:latin typeface="Times New Roman"/>
                          <a:cs typeface="Times New Roman"/>
                        </a:rPr>
                        <a:t>ri</a:t>
                      </a:r>
                      <a:r>
                        <a:rPr sz="1200" spc="-5" dirty="0">
                          <a:latin typeface="Times New Roman"/>
                          <a:cs typeface="Times New Roman"/>
                        </a:rPr>
                        <a:t>sc</a:t>
                      </a:r>
                      <a:r>
                        <a:rPr sz="1200" spc="5" dirty="0">
                          <a:latin typeface="Times New Roman"/>
                          <a:cs typeface="Times New Roman"/>
                        </a:rPr>
                        <a:t>h</a:t>
                      </a:r>
                      <a:r>
                        <a:rPr sz="1200" dirty="0">
                          <a:latin typeface="Times New Roman"/>
                          <a:cs typeface="Times New Roman"/>
                        </a:rPr>
                        <a:t>i</a:t>
                      </a:r>
                      <a:r>
                        <a:rPr sz="1200" spc="-10" dirty="0">
                          <a:latin typeface="Times New Roman"/>
                          <a:cs typeface="Times New Roman"/>
                        </a:rPr>
                        <a:t> </a:t>
                      </a:r>
                      <a:r>
                        <a:rPr sz="1200" spc="5" dirty="0">
                          <a:latin typeface="Times New Roman"/>
                          <a:cs typeface="Times New Roman"/>
                        </a:rPr>
                        <a:t>p</a:t>
                      </a:r>
                      <a:r>
                        <a:rPr sz="1200" dirty="0">
                          <a:latin typeface="Times New Roman"/>
                          <a:cs typeface="Times New Roman"/>
                        </a:rPr>
                        <a:t>r</a:t>
                      </a:r>
                      <a:r>
                        <a:rPr sz="1200" spc="5" dirty="0">
                          <a:latin typeface="Times New Roman"/>
                          <a:cs typeface="Times New Roman"/>
                        </a:rPr>
                        <a:t>o</a:t>
                      </a:r>
                      <a:r>
                        <a:rPr sz="1200" spc="-25" dirty="0">
                          <a:latin typeface="Times New Roman"/>
                          <a:cs typeface="Times New Roman"/>
                        </a:rPr>
                        <a:t>f</a:t>
                      </a:r>
                      <a:r>
                        <a:rPr sz="1200" spc="-5" dirty="0">
                          <a:latin typeface="Times New Roman"/>
                          <a:cs typeface="Times New Roman"/>
                        </a:rPr>
                        <a:t>ess</a:t>
                      </a:r>
                      <a:r>
                        <a:rPr sz="1200" dirty="0">
                          <a:latin typeface="Times New Roman"/>
                          <a:cs typeface="Times New Roman"/>
                        </a:rPr>
                        <a:t>i</a:t>
                      </a:r>
                      <a:r>
                        <a:rPr sz="1200" spc="5" dirty="0">
                          <a:latin typeface="Times New Roman"/>
                          <a:cs typeface="Times New Roman"/>
                        </a:rPr>
                        <a:t>on</a:t>
                      </a:r>
                      <a:r>
                        <a:rPr sz="1200" spc="-5" dirty="0">
                          <a:latin typeface="Times New Roman"/>
                          <a:cs typeface="Times New Roman"/>
                        </a:rPr>
                        <a:t>a</a:t>
                      </a:r>
                      <a:r>
                        <a:rPr sz="1200" dirty="0">
                          <a:latin typeface="Times New Roman"/>
                          <a:cs typeface="Times New Roman"/>
                        </a:rPr>
                        <a:t>li</a:t>
                      </a:r>
                      <a:r>
                        <a:rPr sz="1200" spc="-20" dirty="0">
                          <a:latin typeface="Times New Roman"/>
                          <a:cs typeface="Times New Roman"/>
                        </a:rPr>
                        <a:t> </a:t>
                      </a:r>
                      <a:r>
                        <a:rPr sz="1200" dirty="0">
                          <a:latin typeface="Times New Roman"/>
                          <a:cs typeface="Times New Roman"/>
                        </a:rPr>
                        <a:t>(e</a:t>
                      </a:r>
                      <a:r>
                        <a:rPr sz="1200" spc="-5" dirty="0">
                          <a:latin typeface="Times New Roman"/>
                          <a:cs typeface="Times New Roman"/>
                        </a:rPr>
                        <a:t> </a:t>
                      </a:r>
                      <a:r>
                        <a:rPr sz="1200" dirty="0">
                          <a:latin typeface="Times New Roman"/>
                          <a:cs typeface="Times New Roman"/>
                        </a:rPr>
                        <a:t>la r</a:t>
                      </a:r>
                      <a:r>
                        <a:rPr sz="1200" spc="-5" dirty="0">
                          <a:latin typeface="Times New Roman"/>
                          <a:cs typeface="Times New Roman"/>
                        </a:rPr>
                        <a:t>es</a:t>
                      </a:r>
                      <a:r>
                        <a:rPr sz="1200" spc="5" dirty="0">
                          <a:latin typeface="Times New Roman"/>
                          <a:cs typeface="Times New Roman"/>
                        </a:rPr>
                        <a:t>pon</a:t>
                      </a:r>
                      <a:r>
                        <a:rPr sz="1200" spc="-5" dirty="0">
                          <a:latin typeface="Times New Roman"/>
                          <a:cs typeface="Times New Roman"/>
                        </a:rPr>
                        <a:t>sa</a:t>
                      </a:r>
                      <a:r>
                        <a:rPr sz="1200" spc="5" dirty="0">
                          <a:latin typeface="Times New Roman"/>
                          <a:cs typeface="Times New Roman"/>
                        </a:rPr>
                        <a:t>b</a:t>
                      </a:r>
                      <a:r>
                        <a:rPr sz="1200" dirty="0">
                          <a:latin typeface="Times New Roman"/>
                          <a:cs typeface="Times New Roman"/>
                        </a:rPr>
                        <a:t>ilità</a:t>
                      </a:r>
                      <a:r>
                        <a:rPr sz="1200" spc="-75" dirty="0">
                          <a:latin typeface="Times New Roman"/>
                          <a:cs typeface="Times New Roman"/>
                        </a:rPr>
                        <a:t> </a:t>
                      </a:r>
                      <a:r>
                        <a:rPr sz="1200" spc="-5" dirty="0">
                          <a:latin typeface="Times New Roman"/>
                          <a:cs typeface="Times New Roman"/>
                        </a:rPr>
                        <a:t>c</a:t>
                      </a:r>
                      <a:r>
                        <a:rPr sz="1200" dirty="0">
                          <a:latin typeface="Times New Roman"/>
                          <a:cs typeface="Times New Roman"/>
                        </a:rPr>
                        <a:t>i</a:t>
                      </a:r>
                      <a:r>
                        <a:rPr sz="1200" spc="-20" dirty="0">
                          <a:latin typeface="Times New Roman"/>
                          <a:cs typeface="Times New Roman"/>
                        </a:rPr>
                        <a:t>v</a:t>
                      </a:r>
                      <a:r>
                        <a:rPr sz="1200" dirty="0">
                          <a:latin typeface="Times New Roman"/>
                          <a:cs typeface="Times New Roman"/>
                        </a:rPr>
                        <a:t>il</a:t>
                      </a:r>
                      <a:r>
                        <a:rPr sz="1200" spc="-5" dirty="0">
                          <a:latin typeface="Times New Roman"/>
                          <a:cs typeface="Times New Roman"/>
                        </a:rPr>
                        <a:t>e</a:t>
                      </a:r>
                      <a:r>
                        <a:rPr sz="1200" dirty="0">
                          <a:latin typeface="Times New Roman"/>
                          <a:cs typeface="Times New Roman"/>
                        </a:rPr>
                        <a:t>).</a:t>
                      </a:r>
                      <a:r>
                        <a:rPr sz="1200" spc="5" dirty="0">
                          <a:latin typeface="Times New Roman"/>
                          <a:cs typeface="Times New Roman"/>
                        </a:rPr>
                        <a:t> </a:t>
                      </a:r>
                      <a:r>
                        <a:rPr sz="1200" spc="-25" dirty="0">
                          <a:latin typeface="Times New Roman"/>
                          <a:cs typeface="Times New Roman"/>
                        </a:rPr>
                        <a:t>L</a:t>
                      </a:r>
                      <a:r>
                        <a:rPr sz="1200" dirty="0">
                          <a:latin typeface="Times New Roman"/>
                          <a:cs typeface="Times New Roman"/>
                        </a:rPr>
                        <a:t>e</a:t>
                      </a:r>
                      <a:r>
                        <a:rPr sz="1200" spc="-5" dirty="0">
                          <a:latin typeface="Times New Roman"/>
                          <a:cs typeface="Times New Roman"/>
                        </a:rPr>
                        <a:t> </a:t>
                      </a:r>
                      <a:r>
                        <a:rPr sz="1200" spc="5" dirty="0">
                          <a:latin typeface="Times New Roman"/>
                          <a:cs typeface="Times New Roman"/>
                        </a:rPr>
                        <a:t>po</a:t>
                      </a:r>
                      <a:r>
                        <a:rPr sz="1200" dirty="0">
                          <a:latin typeface="Times New Roman"/>
                          <a:cs typeface="Times New Roman"/>
                        </a:rPr>
                        <a:t>li</a:t>
                      </a:r>
                      <a:r>
                        <a:rPr sz="1200" spc="-5" dirty="0">
                          <a:latin typeface="Times New Roman"/>
                          <a:cs typeface="Times New Roman"/>
                        </a:rPr>
                        <a:t>zz</a:t>
                      </a:r>
                      <a:r>
                        <a:rPr sz="1200" dirty="0">
                          <a:latin typeface="Times New Roman"/>
                          <a:cs typeface="Times New Roman"/>
                        </a:rPr>
                        <a:t>e </a:t>
                      </a:r>
                      <a:r>
                        <a:rPr sz="1200" spc="5" dirty="0">
                          <a:latin typeface="Times New Roman"/>
                          <a:cs typeface="Times New Roman"/>
                        </a:rPr>
                        <a:t>d</a:t>
                      </a:r>
                      <a:r>
                        <a:rPr sz="1200" spc="-5" dirty="0">
                          <a:latin typeface="Times New Roman"/>
                          <a:cs typeface="Times New Roman"/>
                        </a:rPr>
                        <a:t>e</a:t>
                      </a:r>
                      <a:r>
                        <a:rPr sz="1200" spc="-20" dirty="0">
                          <a:latin typeface="Times New Roman"/>
                          <a:cs typeface="Times New Roman"/>
                        </a:rPr>
                        <a:t>v</a:t>
                      </a:r>
                      <a:r>
                        <a:rPr sz="1200" spc="5" dirty="0">
                          <a:latin typeface="Times New Roman"/>
                          <a:cs typeface="Times New Roman"/>
                        </a:rPr>
                        <a:t>on</a:t>
                      </a:r>
                      <a:r>
                        <a:rPr sz="1200" dirty="0">
                          <a:latin typeface="Times New Roman"/>
                          <a:cs typeface="Times New Roman"/>
                        </a:rPr>
                        <a:t>o</a:t>
                      </a:r>
                      <a:r>
                        <a:rPr sz="1200" spc="-20" dirty="0">
                          <a:latin typeface="Times New Roman"/>
                          <a:cs typeface="Times New Roman"/>
                        </a:rPr>
                        <a:t> </a:t>
                      </a:r>
                      <a:r>
                        <a:rPr sz="1200" spc="-5" dirty="0">
                          <a:latin typeface="Times New Roman"/>
                          <a:cs typeface="Times New Roman"/>
                        </a:rPr>
                        <a:t>esse</a:t>
                      </a:r>
                      <a:r>
                        <a:rPr sz="1200" dirty="0">
                          <a:latin typeface="Times New Roman"/>
                          <a:cs typeface="Times New Roman"/>
                        </a:rPr>
                        <a:t>re</a:t>
                      </a:r>
                      <a:r>
                        <a:rPr sz="1200" spc="-5" dirty="0">
                          <a:latin typeface="Times New Roman"/>
                          <a:cs typeface="Times New Roman"/>
                        </a:rPr>
                        <a:t> s</a:t>
                      </a:r>
                      <a:r>
                        <a:rPr sz="1200" spc="5" dirty="0">
                          <a:latin typeface="Times New Roman"/>
                          <a:cs typeface="Times New Roman"/>
                        </a:rPr>
                        <a:t>o</a:t>
                      </a:r>
                      <a:r>
                        <a:rPr sz="1200" dirty="0">
                          <a:latin typeface="Times New Roman"/>
                          <a:cs typeface="Times New Roman"/>
                        </a:rPr>
                        <a:t>tt</a:t>
                      </a:r>
                      <a:r>
                        <a:rPr sz="1200" spc="5" dirty="0">
                          <a:latin typeface="Times New Roman"/>
                          <a:cs typeface="Times New Roman"/>
                        </a:rPr>
                        <a:t>o</a:t>
                      </a:r>
                      <a:r>
                        <a:rPr sz="1200" spc="-5" dirty="0">
                          <a:latin typeface="Times New Roman"/>
                          <a:cs typeface="Times New Roman"/>
                        </a:rPr>
                        <a:t>sc</a:t>
                      </a:r>
                      <a:r>
                        <a:rPr sz="1200" dirty="0">
                          <a:latin typeface="Times New Roman"/>
                          <a:cs typeface="Times New Roman"/>
                        </a:rPr>
                        <a:t>ritte</a:t>
                      </a:r>
                      <a:r>
                        <a:rPr sz="1200" spc="-15" dirty="0">
                          <a:latin typeface="Times New Roman"/>
                          <a:cs typeface="Times New Roman"/>
                        </a:rPr>
                        <a:t> </a:t>
                      </a:r>
                      <a:r>
                        <a:rPr sz="1200" spc="5" dirty="0">
                          <a:latin typeface="Times New Roman"/>
                          <a:cs typeface="Times New Roman"/>
                        </a:rPr>
                        <a:t>d</a:t>
                      </a:r>
                      <a:r>
                        <a:rPr sz="1200" dirty="0">
                          <a:latin typeface="Times New Roman"/>
                          <a:cs typeface="Times New Roman"/>
                        </a:rPr>
                        <a:t>ir</a:t>
                      </a:r>
                      <a:r>
                        <a:rPr sz="1200" spc="-5" dirty="0">
                          <a:latin typeface="Times New Roman"/>
                          <a:cs typeface="Times New Roman"/>
                        </a:rPr>
                        <a:t>e</a:t>
                      </a:r>
                      <a:r>
                        <a:rPr sz="1200" dirty="0">
                          <a:latin typeface="Times New Roman"/>
                          <a:cs typeface="Times New Roman"/>
                        </a:rPr>
                        <a:t>tt</a:t>
                      </a:r>
                      <a:r>
                        <a:rPr sz="1200" spc="-5" dirty="0">
                          <a:latin typeface="Times New Roman"/>
                          <a:cs typeface="Times New Roman"/>
                        </a:rPr>
                        <a:t>a</a:t>
                      </a:r>
                      <a:r>
                        <a:rPr sz="1200" spc="-45" dirty="0">
                          <a:latin typeface="Times New Roman"/>
                          <a:cs typeface="Times New Roman"/>
                        </a:rPr>
                        <a:t>m</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te </a:t>
                      </a:r>
                      <a:r>
                        <a:rPr sz="1200" spc="5" dirty="0">
                          <a:latin typeface="Times New Roman"/>
                          <a:cs typeface="Times New Roman"/>
                        </a:rPr>
                        <a:t>d</a:t>
                      </a:r>
                      <a:r>
                        <a:rPr sz="1200" spc="-5" dirty="0">
                          <a:latin typeface="Times New Roman"/>
                          <a:cs typeface="Times New Roman"/>
                        </a:rPr>
                        <a:t>a</a:t>
                      </a:r>
                      <a:r>
                        <a:rPr sz="1200" dirty="0">
                          <a:latin typeface="Times New Roman"/>
                          <a:cs typeface="Times New Roman"/>
                        </a:rPr>
                        <a:t>l</a:t>
                      </a:r>
                      <a:r>
                        <a:rPr sz="1200" spc="-20" dirty="0">
                          <a:latin typeface="Times New Roman"/>
                          <a:cs typeface="Times New Roman"/>
                        </a:rPr>
                        <a:t> </a:t>
                      </a:r>
                      <a:r>
                        <a:rPr sz="1200" spc="5" dirty="0">
                          <a:latin typeface="Times New Roman"/>
                          <a:cs typeface="Times New Roman"/>
                        </a:rPr>
                        <a:t>d</a:t>
                      </a:r>
                      <a:r>
                        <a:rPr sz="1200" spc="-5" dirty="0">
                          <a:latin typeface="Times New Roman"/>
                          <a:cs typeface="Times New Roman"/>
                        </a:rPr>
                        <a:t>a</a:t>
                      </a:r>
                      <a:r>
                        <a:rPr sz="1200" dirty="0">
                          <a:latin typeface="Times New Roman"/>
                          <a:cs typeface="Times New Roman"/>
                        </a:rPr>
                        <a:t>t</a:t>
                      </a:r>
                      <a:r>
                        <a:rPr sz="1200" spc="5" dirty="0">
                          <a:latin typeface="Times New Roman"/>
                          <a:cs typeface="Times New Roman"/>
                        </a:rPr>
                        <a:t>o</a:t>
                      </a:r>
                      <a:r>
                        <a:rPr sz="1200" dirty="0">
                          <a:latin typeface="Times New Roman"/>
                          <a:cs typeface="Times New Roman"/>
                        </a:rPr>
                        <a:t>re</a:t>
                      </a:r>
                      <a:r>
                        <a:rPr sz="1200" spc="-25"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10" dirty="0">
                          <a:latin typeface="Times New Roman"/>
                          <a:cs typeface="Times New Roman"/>
                        </a:rPr>
                        <a:t> </a:t>
                      </a:r>
                      <a:r>
                        <a:rPr sz="1200" dirty="0">
                          <a:latin typeface="Times New Roman"/>
                          <a:cs typeface="Times New Roman"/>
                        </a:rPr>
                        <a:t>l</a:t>
                      </a:r>
                      <a:r>
                        <a:rPr sz="1200" spc="-5" dirty="0">
                          <a:latin typeface="Times New Roman"/>
                          <a:cs typeface="Times New Roman"/>
                        </a:rPr>
                        <a:t>a</a:t>
                      </a:r>
                      <a:r>
                        <a:rPr sz="1200" spc="-20" dirty="0">
                          <a:latin typeface="Times New Roman"/>
                          <a:cs typeface="Times New Roman"/>
                        </a:rPr>
                        <a:t>v</a:t>
                      </a:r>
                      <a:r>
                        <a:rPr sz="1200" spc="5" dirty="0">
                          <a:latin typeface="Times New Roman"/>
                          <a:cs typeface="Times New Roman"/>
                        </a:rPr>
                        <a:t>o</a:t>
                      </a:r>
                      <a:r>
                        <a:rPr sz="1200" dirty="0">
                          <a:latin typeface="Times New Roman"/>
                          <a:cs typeface="Times New Roman"/>
                        </a:rPr>
                        <a:t>ro</a:t>
                      </a:r>
                      <a:r>
                        <a:rPr sz="1200" spc="5" dirty="0">
                          <a:latin typeface="Times New Roman"/>
                          <a:cs typeface="Times New Roman"/>
                        </a:rPr>
                        <a:t> </a:t>
                      </a:r>
                      <a:r>
                        <a:rPr sz="1200" dirty="0">
                          <a:latin typeface="Times New Roman"/>
                          <a:cs typeface="Times New Roman"/>
                        </a:rPr>
                        <a:t>e</a:t>
                      </a:r>
                      <a:r>
                        <a:rPr sz="1200" spc="-15" dirty="0">
                          <a:latin typeface="Times New Roman"/>
                          <a:cs typeface="Times New Roman"/>
                        </a:rPr>
                        <a:t> </a:t>
                      </a:r>
                      <a:r>
                        <a:rPr sz="1200" spc="5" dirty="0">
                          <a:latin typeface="Times New Roman"/>
                          <a:cs typeface="Times New Roman"/>
                        </a:rPr>
                        <a:t>no</a:t>
                      </a:r>
                      <a:r>
                        <a:rPr sz="1200" dirty="0">
                          <a:latin typeface="Times New Roman"/>
                          <a:cs typeface="Times New Roman"/>
                        </a:rPr>
                        <a:t>n</a:t>
                      </a:r>
                      <a:r>
                        <a:rPr sz="1200" spc="-5" dirty="0">
                          <a:latin typeface="Times New Roman"/>
                          <a:cs typeface="Times New Roman"/>
                        </a:rPr>
                        <a:t> a</a:t>
                      </a:r>
                      <a:r>
                        <a:rPr sz="1200" dirty="0">
                          <a:latin typeface="Times New Roman"/>
                          <a:cs typeface="Times New Roman"/>
                        </a:rPr>
                        <a:t>ttr</a:t>
                      </a:r>
                      <a:r>
                        <a:rPr sz="1200" spc="-5" dirty="0">
                          <a:latin typeface="Times New Roman"/>
                          <a:cs typeface="Times New Roman"/>
                        </a:rPr>
                        <a:t>a</a:t>
                      </a:r>
                      <a:r>
                        <a:rPr sz="1200" spc="-20" dirty="0">
                          <a:latin typeface="Times New Roman"/>
                          <a:cs typeface="Times New Roman"/>
                        </a:rPr>
                        <a:t>v</a:t>
                      </a:r>
                      <a:r>
                        <a:rPr sz="1200" spc="-5" dirty="0">
                          <a:latin typeface="Times New Roman"/>
                          <a:cs typeface="Times New Roman"/>
                        </a:rPr>
                        <a:t>e</a:t>
                      </a:r>
                      <a:r>
                        <a:rPr sz="1200" dirty="0">
                          <a:latin typeface="Times New Roman"/>
                          <a:cs typeface="Times New Roman"/>
                        </a:rPr>
                        <a:t>r</a:t>
                      </a:r>
                      <a:r>
                        <a:rPr sz="1200" spc="-5" dirty="0">
                          <a:latin typeface="Times New Roman"/>
                          <a:cs typeface="Times New Roman"/>
                        </a:rPr>
                        <a:t>s</a:t>
                      </a:r>
                      <a:r>
                        <a:rPr sz="1200" dirty="0">
                          <a:latin typeface="Times New Roman"/>
                          <a:cs typeface="Times New Roman"/>
                        </a:rPr>
                        <a:t>o </a:t>
                      </a:r>
                      <a:r>
                        <a:rPr sz="1200" spc="5" dirty="0">
                          <a:latin typeface="Times New Roman"/>
                          <a:cs typeface="Times New Roman"/>
                        </a:rPr>
                        <a:t>un</a:t>
                      </a:r>
                      <a:r>
                        <a:rPr sz="1200" dirty="0">
                          <a:latin typeface="Times New Roman"/>
                          <a:cs typeface="Times New Roman"/>
                        </a:rPr>
                        <a:t>a</a:t>
                      </a:r>
                      <a:r>
                        <a:rPr sz="1200" spc="-30" dirty="0">
                          <a:latin typeface="Times New Roman"/>
                          <a:cs typeface="Times New Roman"/>
                        </a:rPr>
                        <a:t> </a:t>
                      </a:r>
                      <a:r>
                        <a:rPr sz="1200" spc="-5" dirty="0">
                          <a:latin typeface="Times New Roman"/>
                          <a:cs typeface="Times New Roman"/>
                        </a:rPr>
                        <a:t>c</a:t>
                      </a:r>
                      <a:r>
                        <a:rPr sz="1200" spc="5" dirty="0">
                          <a:latin typeface="Times New Roman"/>
                          <a:cs typeface="Times New Roman"/>
                        </a:rPr>
                        <a:t>on</a:t>
                      </a:r>
                      <a:r>
                        <a:rPr sz="1200" dirty="0">
                          <a:latin typeface="Times New Roman"/>
                          <a:cs typeface="Times New Roman"/>
                        </a:rPr>
                        <a:t>tri</a:t>
                      </a:r>
                      <a:r>
                        <a:rPr sz="1200" spc="5" dirty="0">
                          <a:latin typeface="Times New Roman"/>
                          <a:cs typeface="Times New Roman"/>
                        </a:rPr>
                        <a:t>bu</a:t>
                      </a:r>
                      <a:r>
                        <a:rPr sz="1200" spc="-5" dirty="0">
                          <a:latin typeface="Times New Roman"/>
                          <a:cs typeface="Times New Roman"/>
                        </a:rPr>
                        <a:t>z</a:t>
                      </a:r>
                      <a:r>
                        <a:rPr sz="1200" dirty="0">
                          <a:latin typeface="Times New Roman"/>
                          <a:cs typeface="Times New Roman"/>
                        </a:rPr>
                        <a:t>i</a:t>
                      </a:r>
                      <a:r>
                        <a:rPr sz="1200" spc="5" dirty="0">
                          <a:latin typeface="Times New Roman"/>
                          <a:cs typeface="Times New Roman"/>
                        </a:rPr>
                        <a:t>on</a:t>
                      </a:r>
                      <a:r>
                        <a:rPr sz="1200" dirty="0">
                          <a:latin typeface="Times New Roman"/>
                          <a:cs typeface="Times New Roman"/>
                        </a:rPr>
                        <a:t>e</a:t>
                      </a:r>
                      <a:r>
                        <a:rPr sz="1200" spc="-65" dirty="0">
                          <a:latin typeface="Times New Roman"/>
                          <a:cs typeface="Times New Roman"/>
                        </a:rPr>
                        <a:t> </a:t>
                      </a:r>
                      <a:r>
                        <a:rPr sz="1200" spc="-5" dirty="0">
                          <a:latin typeface="Times New Roman"/>
                          <a:cs typeface="Times New Roman"/>
                        </a:rPr>
                        <a:t>a</a:t>
                      </a:r>
                      <a:r>
                        <a:rPr sz="1200" dirty="0">
                          <a:latin typeface="Times New Roman"/>
                          <a:cs typeface="Times New Roman"/>
                        </a:rPr>
                        <a:t>tt</a:t>
                      </a:r>
                      <a:r>
                        <a:rPr sz="1200" spc="5" dirty="0">
                          <a:latin typeface="Times New Roman"/>
                          <a:cs typeface="Times New Roman"/>
                        </a:rPr>
                        <a:t>u</a:t>
                      </a:r>
                      <a:r>
                        <a:rPr sz="1200" spc="-5" dirty="0">
                          <a:latin typeface="Times New Roman"/>
                          <a:cs typeface="Times New Roman"/>
                        </a:rPr>
                        <a:t>a</a:t>
                      </a:r>
                      <a:r>
                        <a:rPr sz="1200" dirty="0">
                          <a:latin typeface="Times New Roman"/>
                          <a:cs typeface="Times New Roman"/>
                        </a:rPr>
                        <a:t>ta</a:t>
                      </a:r>
                      <a:r>
                        <a:rPr sz="1200" spc="-15" dirty="0">
                          <a:latin typeface="Times New Roman"/>
                          <a:cs typeface="Times New Roman"/>
                        </a:rPr>
                        <a:t> </a:t>
                      </a:r>
                      <a:r>
                        <a:rPr sz="1200" spc="-5" dirty="0">
                          <a:latin typeface="Times New Roman"/>
                          <a:cs typeface="Times New Roman"/>
                        </a:rPr>
                        <a:t>s</a:t>
                      </a:r>
                      <a:r>
                        <a:rPr sz="1200" spc="5" dirty="0">
                          <a:latin typeface="Times New Roman"/>
                          <a:cs typeface="Times New Roman"/>
                        </a:rPr>
                        <a:t>u</a:t>
                      </a:r>
                      <a:r>
                        <a:rPr sz="1200" dirty="0">
                          <a:latin typeface="Times New Roman"/>
                          <a:cs typeface="Times New Roman"/>
                        </a:rPr>
                        <a:t>lla r</a:t>
                      </a:r>
                      <a:r>
                        <a:rPr sz="1200" spc="-5" dirty="0">
                          <a:latin typeface="Times New Roman"/>
                          <a:cs typeface="Times New Roman"/>
                        </a:rPr>
                        <a:t>e</a:t>
                      </a:r>
                      <a:r>
                        <a:rPr sz="1200" dirty="0">
                          <a:latin typeface="Times New Roman"/>
                          <a:cs typeface="Times New Roman"/>
                        </a:rPr>
                        <a:t>tri</a:t>
                      </a:r>
                      <a:r>
                        <a:rPr sz="1200" spc="5" dirty="0">
                          <a:latin typeface="Times New Roman"/>
                          <a:cs typeface="Times New Roman"/>
                        </a:rPr>
                        <a:t>bu</a:t>
                      </a:r>
                      <a:r>
                        <a:rPr sz="1200" spc="-5" dirty="0">
                          <a:latin typeface="Times New Roman"/>
                          <a:cs typeface="Times New Roman"/>
                        </a:rPr>
                        <a:t>z</a:t>
                      </a:r>
                      <a:r>
                        <a:rPr sz="1200" dirty="0">
                          <a:latin typeface="Times New Roman"/>
                          <a:cs typeface="Times New Roman"/>
                        </a:rPr>
                        <a:t>i</a:t>
                      </a:r>
                      <a:r>
                        <a:rPr sz="1200" spc="5" dirty="0">
                          <a:latin typeface="Times New Roman"/>
                          <a:cs typeface="Times New Roman"/>
                        </a:rPr>
                        <a:t>on</a:t>
                      </a:r>
                      <a:r>
                        <a:rPr sz="1200" dirty="0">
                          <a:latin typeface="Times New Roman"/>
                          <a:cs typeface="Times New Roman"/>
                        </a:rPr>
                        <a:t>e</a:t>
                      </a:r>
                      <a:r>
                        <a:rPr sz="1200" spc="-65" dirty="0">
                          <a:latin typeface="Times New Roman"/>
                          <a:cs typeface="Times New Roman"/>
                        </a:rPr>
                        <a:t> </a:t>
                      </a:r>
                      <a:r>
                        <a:rPr sz="1200" spc="5" dirty="0">
                          <a:latin typeface="Times New Roman"/>
                          <a:cs typeface="Times New Roman"/>
                        </a:rPr>
                        <a:t>d</a:t>
                      </a:r>
                      <a:r>
                        <a:rPr sz="1200" spc="-5" dirty="0">
                          <a:latin typeface="Times New Roman"/>
                          <a:cs typeface="Times New Roman"/>
                        </a:rPr>
                        <a:t>e</a:t>
                      </a:r>
                      <a:r>
                        <a:rPr sz="1200" dirty="0">
                          <a:latin typeface="Times New Roman"/>
                          <a:cs typeface="Times New Roman"/>
                        </a:rPr>
                        <a:t>l</a:t>
                      </a:r>
                      <a:r>
                        <a:rPr sz="1200" spc="-10" dirty="0">
                          <a:latin typeface="Times New Roman"/>
                          <a:cs typeface="Times New Roman"/>
                        </a:rPr>
                        <a:t> </a:t>
                      </a:r>
                      <a:r>
                        <a:rPr sz="1200" dirty="0">
                          <a:latin typeface="Times New Roman"/>
                          <a:cs typeface="Times New Roman"/>
                        </a:rPr>
                        <a:t>l</a:t>
                      </a:r>
                      <a:r>
                        <a:rPr sz="1200" spc="-5" dirty="0">
                          <a:latin typeface="Times New Roman"/>
                          <a:cs typeface="Times New Roman"/>
                        </a:rPr>
                        <a:t>a</a:t>
                      </a:r>
                      <a:r>
                        <a:rPr sz="1200" spc="-20" dirty="0">
                          <a:latin typeface="Times New Roman"/>
                          <a:cs typeface="Times New Roman"/>
                        </a:rPr>
                        <a:t>v</a:t>
                      </a:r>
                      <a:r>
                        <a:rPr sz="1200" spc="5" dirty="0">
                          <a:latin typeface="Times New Roman"/>
                          <a:cs typeface="Times New Roman"/>
                        </a:rPr>
                        <a:t>o</a:t>
                      </a:r>
                      <a:r>
                        <a:rPr sz="1200" dirty="0">
                          <a:latin typeface="Times New Roman"/>
                          <a:cs typeface="Times New Roman"/>
                        </a:rPr>
                        <a:t>r</a:t>
                      </a:r>
                      <a:r>
                        <a:rPr sz="1200" spc="-5" dirty="0">
                          <a:latin typeface="Times New Roman"/>
                          <a:cs typeface="Times New Roman"/>
                        </a:rPr>
                        <a:t>a</a:t>
                      </a:r>
                      <a:r>
                        <a:rPr sz="1200" dirty="0">
                          <a:latin typeface="Times New Roman"/>
                          <a:cs typeface="Times New Roman"/>
                        </a:rPr>
                        <a:t>t</a:t>
                      </a:r>
                      <a:r>
                        <a:rPr sz="1200" spc="5" dirty="0">
                          <a:latin typeface="Times New Roman"/>
                          <a:cs typeface="Times New Roman"/>
                        </a:rPr>
                        <a:t>o</a:t>
                      </a:r>
                      <a:r>
                        <a:rPr sz="1200" dirty="0">
                          <a:latin typeface="Times New Roman"/>
                          <a:cs typeface="Times New Roman"/>
                        </a:rPr>
                        <a:t>re</a:t>
                      </a:r>
                    </a:p>
                    <a:p>
                      <a:pPr marL="57785" marR="196850" indent="-635">
                        <a:lnSpc>
                          <a:spcPct val="100000"/>
                        </a:lnSpc>
                      </a:pPr>
                      <a:r>
                        <a:rPr sz="1200" dirty="0">
                          <a:latin typeface="Times New Roman"/>
                          <a:cs typeface="Times New Roman"/>
                        </a:rPr>
                        <a:t>E’</a:t>
                      </a:r>
                      <a:r>
                        <a:rPr sz="1200" spc="-20" dirty="0">
                          <a:latin typeface="Times New Roman"/>
                          <a:cs typeface="Times New Roman"/>
                        </a:rPr>
                        <a:t> </a:t>
                      </a:r>
                      <a:r>
                        <a:rPr sz="1200" dirty="0">
                          <a:latin typeface="Times New Roman"/>
                          <a:cs typeface="Times New Roman"/>
                        </a:rPr>
                        <a:t>il</a:t>
                      </a:r>
                      <a:r>
                        <a:rPr sz="1200" spc="-20" dirty="0">
                          <a:latin typeface="Times New Roman"/>
                          <a:cs typeface="Times New Roman"/>
                        </a:rPr>
                        <a:t> </a:t>
                      </a:r>
                      <a:r>
                        <a:rPr sz="1200" spc="-5" dirty="0">
                          <a:latin typeface="Times New Roman"/>
                          <a:cs typeface="Times New Roman"/>
                        </a:rPr>
                        <a:t>c</a:t>
                      </a:r>
                      <a:r>
                        <a:rPr sz="1200" spc="5" dirty="0">
                          <a:latin typeface="Times New Roman"/>
                          <a:cs typeface="Times New Roman"/>
                        </a:rPr>
                        <a:t>on</a:t>
                      </a:r>
                      <a:r>
                        <a:rPr sz="1200" dirty="0">
                          <a:latin typeface="Times New Roman"/>
                          <a:cs typeface="Times New Roman"/>
                        </a:rPr>
                        <a:t>tr</a:t>
                      </a:r>
                      <a:r>
                        <a:rPr sz="1200" spc="-5" dirty="0">
                          <a:latin typeface="Times New Roman"/>
                          <a:cs typeface="Times New Roman"/>
                        </a:rPr>
                        <a:t>a</a:t>
                      </a:r>
                      <a:r>
                        <a:rPr sz="1200" dirty="0">
                          <a:latin typeface="Times New Roman"/>
                          <a:cs typeface="Times New Roman"/>
                        </a:rPr>
                        <a:t>tto</a:t>
                      </a:r>
                      <a:r>
                        <a:rPr sz="1200" spc="-30" dirty="0">
                          <a:latin typeface="Times New Roman"/>
                          <a:cs typeface="Times New Roman"/>
                        </a:rPr>
                        <a:t> </a:t>
                      </a:r>
                      <a:r>
                        <a:rPr sz="1200" dirty="0">
                          <a:latin typeface="Times New Roman"/>
                          <a:cs typeface="Times New Roman"/>
                        </a:rPr>
                        <a:t>o</a:t>
                      </a:r>
                      <a:r>
                        <a:rPr sz="1200" spc="5" dirty="0">
                          <a:latin typeface="Times New Roman"/>
                          <a:cs typeface="Times New Roman"/>
                        </a:rPr>
                        <a:t> </a:t>
                      </a:r>
                      <a:r>
                        <a:rPr sz="1200" dirty="0">
                          <a:latin typeface="Times New Roman"/>
                          <a:cs typeface="Times New Roman"/>
                        </a:rPr>
                        <a:t>il</a:t>
                      </a:r>
                      <a:r>
                        <a:rPr sz="1200" spc="-10" dirty="0">
                          <a:latin typeface="Times New Roman"/>
                          <a:cs typeface="Times New Roman"/>
                        </a:rPr>
                        <a:t> </a:t>
                      </a:r>
                      <a:r>
                        <a:rPr sz="1200" dirty="0">
                          <a:latin typeface="Times New Roman"/>
                          <a:cs typeface="Times New Roman"/>
                        </a:rPr>
                        <a:t>r</a:t>
                      </a:r>
                      <a:r>
                        <a:rPr sz="1200" spc="-5" dirty="0">
                          <a:latin typeface="Times New Roman"/>
                          <a:cs typeface="Times New Roman"/>
                        </a:rPr>
                        <a:t>e</a:t>
                      </a:r>
                      <a:r>
                        <a:rPr sz="1200" spc="-20" dirty="0">
                          <a:latin typeface="Times New Roman"/>
                          <a:cs typeface="Times New Roman"/>
                        </a:rPr>
                        <a:t>g</a:t>
                      </a:r>
                      <a:r>
                        <a:rPr sz="1200" spc="5" dirty="0">
                          <a:latin typeface="Times New Roman"/>
                          <a:cs typeface="Times New Roman"/>
                        </a:rPr>
                        <a:t>o</a:t>
                      </a:r>
                      <a:r>
                        <a:rPr sz="1200" dirty="0">
                          <a:latin typeface="Times New Roman"/>
                          <a:cs typeface="Times New Roman"/>
                        </a:rPr>
                        <a:t>l</a:t>
                      </a:r>
                      <a:r>
                        <a:rPr sz="1200" spc="-5" dirty="0">
                          <a:latin typeface="Times New Roman"/>
                          <a:cs typeface="Times New Roman"/>
                        </a:rPr>
                        <a:t>a</a:t>
                      </a:r>
                      <a:r>
                        <a:rPr sz="1200" spc="-45" dirty="0">
                          <a:latin typeface="Times New Roman"/>
                          <a:cs typeface="Times New Roman"/>
                        </a:rPr>
                        <a:t>m</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i</a:t>
                      </a:r>
                      <a:r>
                        <a:rPr sz="1200" spc="5" dirty="0">
                          <a:latin typeface="Times New Roman"/>
                          <a:cs typeface="Times New Roman"/>
                        </a:rPr>
                        <a:t>n</a:t>
                      </a:r>
                      <a:r>
                        <a:rPr sz="1200" dirty="0">
                          <a:latin typeface="Times New Roman"/>
                          <a:cs typeface="Times New Roman"/>
                        </a:rPr>
                        <a:t>t</a:t>
                      </a:r>
                      <a:r>
                        <a:rPr sz="1200" spc="-5" dirty="0">
                          <a:latin typeface="Times New Roman"/>
                          <a:cs typeface="Times New Roman"/>
                        </a:rPr>
                        <a:t>e</a:t>
                      </a:r>
                      <a:r>
                        <a:rPr sz="1200" dirty="0">
                          <a:latin typeface="Times New Roman"/>
                          <a:cs typeface="Times New Roman"/>
                        </a:rPr>
                        <a:t>r</a:t>
                      </a:r>
                      <a:r>
                        <a:rPr sz="1200" spc="5" dirty="0">
                          <a:latin typeface="Times New Roman"/>
                          <a:cs typeface="Times New Roman"/>
                        </a:rPr>
                        <a:t>n</a:t>
                      </a:r>
                      <a:r>
                        <a:rPr sz="1200" dirty="0">
                          <a:latin typeface="Times New Roman"/>
                          <a:cs typeface="Times New Roman"/>
                        </a:rPr>
                        <a:t>o </a:t>
                      </a:r>
                      <a:r>
                        <a:rPr sz="1200" spc="-5" dirty="0">
                          <a:latin typeface="Times New Roman"/>
                          <a:cs typeface="Times New Roman"/>
                        </a:rPr>
                        <a:t>c</a:t>
                      </a:r>
                      <a:r>
                        <a:rPr sz="1200" spc="5" dirty="0">
                          <a:latin typeface="Times New Roman"/>
                          <a:cs typeface="Times New Roman"/>
                        </a:rPr>
                        <a:t>h</a:t>
                      </a:r>
                      <a:r>
                        <a:rPr sz="1200" dirty="0">
                          <a:latin typeface="Times New Roman"/>
                          <a:cs typeface="Times New Roman"/>
                        </a:rPr>
                        <a:t>e</a:t>
                      </a:r>
                      <a:r>
                        <a:rPr sz="1200" spc="-25" dirty="0">
                          <a:latin typeface="Times New Roman"/>
                          <a:cs typeface="Times New Roman"/>
                        </a:rPr>
                        <a:t> </a:t>
                      </a:r>
                      <a:r>
                        <a:rPr sz="1200" spc="-5" dirty="0">
                          <a:latin typeface="Times New Roman"/>
                          <a:cs typeface="Times New Roman"/>
                        </a:rPr>
                        <a:t>s</a:t>
                      </a:r>
                      <a:r>
                        <a:rPr sz="1200" dirty="0">
                          <a:latin typeface="Times New Roman"/>
                          <a:cs typeface="Times New Roman"/>
                        </a:rPr>
                        <a:t>t</a:t>
                      </a:r>
                      <a:r>
                        <a:rPr sz="1200" spc="-5" dirty="0">
                          <a:latin typeface="Times New Roman"/>
                          <a:cs typeface="Times New Roman"/>
                        </a:rPr>
                        <a:t>a</a:t>
                      </a:r>
                      <a:r>
                        <a:rPr sz="1200" spc="5" dirty="0">
                          <a:latin typeface="Times New Roman"/>
                          <a:cs typeface="Times New Roman"/>
                        </a:rPr>
                        <a:t>b</a:t>
                      </a:r>
                      <a:r>
                        <a:rPr sz="1200" dirty="0">
                          <a:latin typeface="Times New Roman"/>
                          <a:cs typeface="Times New Roman"/>
                        </a:rPr>
                        <a:t>ili</a:t>
                      </a:r>
                      <a:r>
                        <a:rPr sz="1200" spc="-5" dirty="0">
                          <a:latin typeface="Times New Roman"/>
                          <a:cs typeface="Times New Roman"/>
                        </a:rPr>
                        <a:t>sc</a:t>
                      </a:r>
                      <a:r>
                        <a:rPr sz="1200" dirty="0">
                          <a:latin typeface="Times New Roman"/>
                          <a:cs typeface="Times New Roman"/>
                        </a:rPr>
                        <a:t>e</a:t>
                      </a:r>
                      <a:r>
                        <a:rPr sz="1200" spc="-25" dirty="0">
                          <a:latin typeface="Times New Roman"/>
                          <a:cs typeface="Times New Roman"/>
                        </a:rPr>
                        <a:t> </a:t>
                      </a:r>
                      <a:r>
                        <a:rPr sz="1200" dirty="0">
                          <a:latin typeface="Times New Roman"/>
                          <a:cs typeface="Times New Roman"/>
                        </a:rPr>
                        <a:t>a</a:t>
                      </a:r>
                      <a:r>
                        <a:rPr sz="1200" spc="-5" dirty="0">
                          <a:latin typeface="Times New Roman"/>
                          <a:cs typeface="Times New Roman"/>
                        </a:rPr>
                        <a:t> c</a:t>
                      </a:r>
                      <a:r>
                        <a:rPr sz="1200" spc="5" dirty="0">
                          <a:latin typeface="Times New Roman"/>
                          <a:cs typeface="Times New Roman"/>
                        </a:rPr>
                        <a:t>h</a:t>
                      </a:r>
                      <a:r>
                        <a:rPr sz="1200" dirty="0">
                          <a:latin typeface="Times New Roman"/>
                          <a:cs typeface="Times New Roman"/>
                        </a:rPr>
                        <a:t>i</a:t>
                      </a:r>
                      <a:r>
                        <a:rPr sz="1200" spc="-20" dirty="0">
                          <a:latin typeface="Times New Roman"/>
                          <a:cs typeface="Times New Roman"/>
                        </a:rPr>
                        <a:t> </a:t>
                      </a:r>
                      <a:r>
                        <a:rPr sz="1200" spc="-5" dirty="0">
                          <a:latin typeface="Times New Roman"/>
                          <a:cs typeface="Times New Roman"/>
                        </a:rPr>
                        <a:t>s</a:t>
                      </a:r>
                      <a:r>
                        <a:rPr sz="1200" spc="5" dirty="0">
                          <a:latin typeface="Times New Roman"/>
                          <a:cs typeface="Times New Roman"/>
                        </a:rPr>
                        <a:t>p</a:t>
                      </a:r>
                      <a:r>
                        <a:rPr sz="1200" spc="-5" dirty="0">
                          <a:latin typeface="Times New Roman"/>
                          <a:cs typeface="Times New Roman"/>
                        </a:rPr>
                        <a:t>e</a:t>
                      </a:r>
                      <a:r>
                        <a:rPr sz="1200" dirty="0">
                          <a:latin typeface="Times New Roman"/>
                          <a:cs typeface="Times New Roman"/>
                        </a:rPr>
                        <a:t>tt</a:t>
                      </a:r>
                      <a:r>
                        <a:rPr sz="1200" spc="-5" dirty="0">
                          <a:latin typeface="Times New Roman"/>
                          <a:cs typeface="Times New Roman"/>
                        </a:rPr>
                        <a:t>a</a:t>
                      </a:r>
                      <a:r>
                        <a:rPr sz="1200" spc="5" dirty="0">
                          <a:latin typeface="Times New Roman"/>
                          <a:cs typeface="Times New Roman"/>
                        </a:rPr>
                        <a:t>no</a:t>
                      </a:r>
                      <a:r>
                        <a:rPr sz="1200" dirty="0">
                          <a:latin typeface="Times New Roman"/>
                          <a:cs typeface="Times New Roman"/>
                        </a:rPr>
                        <a:t>.</a:t>
                      </a:r>
                    </a:p>
                  </a:txBody>
                  <a:tcPr marL="0" marR="0" marT="0" marB="0">
                    <a:lnL w="13462">
                      <a:solidFill>
                        <a:srgbClr val="FFFFFF"/>
                      </a:solidFill>
                      <a:prstDash val="solid"/>
                    </a:lnL>
                    <a:lnR w="9525">
                      <a:solidFill>
                        <a:srgbClr val="FFFFFF"/>
                      </a:solidFill>
                      <a:prstDash val="solid"/>
                    </a:lnR>
                    <a:lnT w="39370">
                      <a:solidFill>
                        <a:srgbClr val="FFFFFF"/>
                      </a:solidFill>
                      <a:prstDash val="solid"/>
                    </a:lnT>
                    <a:lnB w="13462">
                      <a:solidFill>
                        <a:srgbClr val="FFFFFF"/>
                      </a:solidFill>
                      <a:prstDash val="solid"/>
                    </a:lnB>
                    <a:solidFill>
                      <a:srgbClr val="D0D8E8"/>
                    </a:solidFill>
                  </a:tcPr>
                </a:tc>
                <a:tc>
                  <a:txBody>
                    <a:bodyPr/>
                    <a:lstStyle/>
                    <a:p>
                      <a:pPr marL="50800">
                        <a:lnSpc>
                          <a:spcPct val="100000"/>
                        </a:lnSpc>
                      </a:pPr>
                      <a:r>
                        <a:rPr sz="1200" spc="5" dirty="0">
                          <a:latin typeface="Times New Roman"/>
                          <a:cs typeface="Times New Roman"/>
                        </a:rPr>
                        <a:t>n</a:t>
                      </a:r>
                      <a:r>
                        <a:rPr sz="1200" dirty="0">
                          <a:latin typeface="Times New Roman"/>
                          <a:cs typeface="Times New Roman"/>
                        </a:rPr>
                        <a:t>o</a:t>
                      </a:r>
                      <a:endParaRPr sz="1200">
                        <a:latin typeface="Times New Roman"/>
                        <a:cs typeface="Times New Roman"/>
                      </a:endParaRPr>
                    </a:p>
                  </a:txBody>
                  <a:tcPr marL="0" marR="0" marT="0" marB="0">
                    <a:lnL w="9525">
                      <a:solidFill>
                        <a:srgbClr val="FFFFFF"/>
                      </a:solidFill>
                      <a:prstDash val="solid"/>
                    </a:lnL>
                    <a:lnR w="9525">
                      <a:solidFill>
                        <a:srgbClr val="FFFFFF"/>
                      </a:solidFill>
                      <a:prstDash val="solid"/>
                    </a:lnR>
                    <a:lnT w="39370">
                      <a:solidFill>
                        <a:srgbClr val="FFFFFF"/>
                      </a:solidFill>
                      <a:prstDash val="solid"/>
                    </a:lnT>
                    <a:lnB w="13462">
                      <a:solidFill>
                        <a:srgbClr val="FFFFFF"/>
                      </a:solidFill>
                      <a:prstDash val="solid"/>
                    </a:lnB>
                    <a:solidFill>
                      <a:srgbClr val="D0D8E8"/>
                    </a:solidFill>
                  </a:tcPr>
                </a:tc>
                <a:tc>
                  <a:txBody>
                    <a:bodyPr/>
                    <a:lstStyle/>
                    <a:p>
                      <a:pPr marL="67310" marR="347980">
                        <a:lnSpc>
                          <a:spcPct val="100000"/>
                        </a:lnSpc>
                      </a:pPr>
                      <a:r>
                        <a:rPr sz="1200" spc="-5" dirty="0">
                          <a:latin typeface="Times New Roman"/>
                          <a:cs typeface="Times New Roman"/>
                        </a:rPr>
                        <a:t>N</a:t>
                      </a:r>
                      <a:r>
                        <a:rPr sz="1200" dirty="0">
                          <a:latin typeface="Times New Roman"/>
                          <a:cs typeface="Times New Roman"/>
                        </a:rPr>
                        <a:t>o (C</a:t>
                      </a:r>
                      <a:r>
                        <a:rPr sz="1200" spc="5" dirty="0">
                          <a:latin typeface="Times New Roman"/>
                          <a:cs typeface="Times New Roman"/>
                        </a:rPr>
                        <a:t>on</a:t>
                      </a:r>
                      <a:r>
                        <a:rPr sz="1200" dirty="0">
                          <a:latin typeface="Times New Roman"/>
                          <a:cs typeface="Times New Roman"/>
                        </a:rPr>
                        <a:t>tri</a:t>
                      </a:r>
                      <a:r>
                        <a:rPr sz="1200" spc="5" dirty="0">
                          <a:latin typeface="Times New Roman"/>
                          <a:cs typeface="Times New Roman"/>
                        </a:rPr>
                        <a:t>bu</a:t>
                      </a:r>
                      <a:r>
                        <a:rPr sz="1200" dirty="0">
                          <a:latin typeface="Times New Roman"/>
                          <a:cs typeface="Times New Roman"/>
                        </a:rPr>
                        <a:t>to</a:t>
                      </a:r>
                      <a:r>
                        <a:rPr sz="1200" spc="-65" dirty="0">
                          <a:latin typeface="Times New Roman"/>
                          <a:cs typeface="Times New Roman"/>
                        </a:rPr>
                        <a:t> </a:t>
                      </a:r>
                      <a:r>
                        <a:rPr sz="1200" spc="5" dirty="0">
                          <a:latin typeface="Times New Roman"/>
                          <a:cs typeface="Times New Roman"/>
                        </a:rPr>
                        <a:t>d</a:t>
                      </a:r>
                      <a:r>
                        <a:rPr sz="1200" dirty="0">
                          <a:latin typeface="Times New Roman"/>
                          <a:cs typeface="Times New Roman"/>
                        </a:rPr>
                        <a:t>i</a:t>
                      </a:r>
                      <a:endParaRPr sz="1200">
                        <a:latin typeface="Times New Roman"/>
                        <a:cs typeface="Times New Roman"/>
                      </a:endParaRPr>
                    </a:p>
                    <a:p>
                      <a:pPr marL="67310">
                        <a:lnSpc>
                          <a:spcPct val="100000"/>
                        </a:lnSpc>
                      </a:pPr>
                      <a:r>
                        <a:rPr sz="1200" spc="-5" dirty="0">
                          <a:latin typeface="Times New Roman"/>
                          <a:cs typeface="Times New Roman"/>
                        </a:rPr>
                        <a:t>s</a:t>
                      </a:r>
                      <a:r>
                        <a:rPr sz="1200" spc="5" dirty="0">
                          <a:latin typeface="Times New Roman"/>
                          <a:cs typeface="Times New Roman"/>
                        </a:rPr>
                        <a:t>o</a:t>
                      </a:r>
                      <a:r>
                        <a:rPr sz="1200" dirty="0">
                          <a:latin typeface="Times New Roman"/>
                          <a:cs typeface="Times New Roman"/>
                        </a:rPr>
                        <a:t>li</a:t>
                      </a:r>
                      <a:r>
                        <a:rPr sz="1200" spc="5" dirty="0">
                          <a:latin typeface="Times New Roman"/>
                          <a:cs typeface="Times New Roman"/>
                        </a:rPr>
                        <a:t>d</a:t>
                      </a:r>
                      <a:r>
                        <a:rPr sz="1200" spc="-5" dirty="0">
                          <a:latin typeface="Times New Roman"/>
                          <a:cs typeface="Times New Roman"/>
                        </a:rPr>
                        <a:t>a</a:t>
                      </a:r>
                      <a:r>
                        <a:rPr sz="1200" dirty="0">
                          <a:latin typeface="Times New Roman"/>
                          <a:cs typeface="Times New Roman"/>
                        </a:rPr>
                        <a:t>ri</a:t>
                      </a:r>
                      <a:r>
                        <a:rPr sz="1200" spc="-5" dirty="0">
                          <a:latin typeface="Times New Roman"/>
                          <a:cs typeface="Times New Roman"/>
                        </a:rPr>
                        <a:t>e</a:t>
                      </a:r>
                      <a:r>
                        <a:rPr sz="1200" dirty="0">
                          <a:latin typeface="Times New Roman"/>
                          <a:cs typeface="Times New Roman"/>
                        </a:rPr>
                        <a:t>tà</a:t>
                      </a:r>
                      <a:r>
                        <a:rPr sz="1200" spc="-50" dirty="0">
                          <a:latin typeface="Times New Roman"/>
                          <a:cs typeface="Times New Roman"/>
                        </a:rPr>
                        <a:t> </a:t>
                      </a:r>
                      <a:r>
                        <a:rPr sz="1200" spc="5" dirty="0">
                          <a:latin typeface="Times New Roman"/>
                          <a:cs typeface="Times New Roman"/>
                        </a:rPr>
                        <a:t>d</a:t>
                      </a:r>
                      <a:r>
                        <a:rPr sz="1200" spc="-5" dirty="0">
                          <a:latin typeface="Times New Roman"/>
                          <a:cs typeface="Times New Roman"/>
                        </a:rPr>
                        <a:t>e</a:t>
                      </a:r>
                      <a:r>
                        <a:rPr sz="1200" dirty="0">
                          <a:latin typeface="Times New Roman"/>
                          <a:cs typeface="Times New Roman"/>
                        </a:rPr>
                        <a:t>l</a:t>
                      </a:r>
                      <a:r>
                        <a:rPr sz="1200" spc="-10" dirty="0">
                          <a:latin typeface="Times New Roman"/>
                          <a:cs typeface="Times New Roman"/>
                        </a:rPr>
                        <a:t> </a:t>
                      </a:r>
                      <a:r>
                        <a:rPr sz="1200" spc="5" dirty="0">
                          <a:latin typeface="Times New Roman"/>
                          <a:cs typeface="Times New Roman"/>
                        </a:rPr>
                        <a:t>10</a:t>
                      </a:r>
                      <a:r>
                        <a:rPr sz="1200" spc="-20" dirty="0">
                          <a:latin typeface="Times New Roman"/>
                          <a:cs typeface="Times New Roman"/>
                        </a:rPr>
                        <a:t>%</a:t>
                      </a:r>
                      <a:r>
                        <a:rPr sz="1200" dirty="0">
                          <a:latin typeface="Times New Roman"/>
                          <a:cs typeface="Times New Roman"/>
                        </a:rPr>
                        <a:t>)</a:t>
                      </a:r>
                      <a:endParaRPr sz="1200">
                        <a:latin typeface="Times New Roman"/>
                        <a:cs typeface="Times New Roman"/>
                      </a:endParaRPr>
                    </a:p>
                  </a:txBody>
                  <a:tcPr marL="0" marR="0" marT="0" marB="0">
                    <a:lnL w="9525">
                      <a:solidFill>
                        <a:srgbClr val="FFFFFF"/>
                      </a:solidFill>
                      <a:prstDash val="solid"/>
                    </a:lnL>
                    <a:lnR w="14986">
                      <a:solidFill>
                        <a:srgbClr val="FFFFFF"/>
                      </a:solidFill>
                      <a:prstDash val="solid"/>
                    </a:lnR>
                    <a:lnT w="39370">
                      <a:solidFill>
                        <a:srgbClr val="FFFFFF"/>
                      </a:solidFill>
                      <a:prstDash val="solid"/>
                    </a:lnT>
                    <a:lnB w="13462">
                      <a:solidFill>
                        <a:srgbClr val="FFFFFF"/>
                      </a:solidFill>
                      <a:prstDash val="solid"/>
                    </a:lnB>
                    <a:solidFill>
                      <a:srgbClr val="D0D8E8"/>
                    </a:solidFill>
                  </a:tcPr>
                </a:tc>
                <a:tc>
                  <a:txBody>
                    <a:bodyPr/>
                    <a:lstStyle/>
                    <a:p>
                      <a:pPr marL="59690" marR="411480" indent="-635">
                        <a:lnSpc>
                          <a:spcPct val="100000"/>
                        </a:lnSpc>
                      </a:pPr>
                      <a:r>
                        <a:rPr sz="1200" spc="-5" dirty="0">
                          <a:latin typeface="Times New Roman"/>
                          <a:cs typeface="Times New Roman"/>
                        </a:rPr>
                        <a:t>N</a:t>
                      </a:r>
                      <a:r>
                        <a:rPr sz="1200" dirty="0">
                          <a:latin typeface="Times New Roman"/>
                          <a:cs typeface="Times New Roman"/>
                        </a:rPr>
                        <a:t>o</a:t>
                      </a:r>
                      <a:r>
                        <a:rPr sz="1200" spc="-30" dirty="0">
                          <a:latin typeface="Times New Roman"/>
                          <a:cs typeface="Times New Roman"/>
                        </a:rPr>
                        <a:t> </a:t>
                      </a:r>
                      <a:r>
                        <a:rPr sz="1200" spc="-25" dirty="0">
                          <a:latin typeface="Times New Roman"/>
                          <a:cs typeface="Times New Roman"/>
                        </a:rPr>
                        <a:t>f</a:t>
                      </a:r>
                      <a:r>
                        <a:rPr sz="1200" dirty="0">
                          <a:latin typeface="Times New Roman"/>
                          <a:cs typeface="Times New Roman"/>
                        </a:rPr>
                        <a:t>i</a:t>
                      </a:r>
                      <a:r>
                        <a:rPr sz="1200" spc="5" dirty="0">
                          <a:latin typeface="Times New Roman"/>
                          <a:cs typeface="Times New Roman"/>
                        </a:rPr>
                        <a:t>n</a:t>
                      </a:r>
                      <a:r>
                        <a:rPr sz="1200" dirty="0">
                          <a:latin typeface="Times New Roman"/>
                          <a:cs typeface="Times New Roman"/>
                        </a:rPr>
                        <a:t>o</a:t>
                      </a:r>
                      <a:r>
                        <a:rPr sz="1200" spc="5" dirty="0">
                          <a:latin typeface="Times New Roman"/>
                          <a:cs typeface="Times New Roman"/>
                        </a:rPr>
                        <a:t> </a:t>
                      </a:r>
                      <a:r>
                        <a:rPr sz="1200" dirty="0">
                          <a:latin typeface="Times New Roman"/>
                          <a:cs typeface="Times New Roman"/>
                        </a:rPr>
                        <a:t>a</a:t>
                      </a:r>
                      <a:r>
                        <a:rPr sz="1200" spc="-5" dirty="0">
                          <a:latin typeface="Times New Roman"/>
                          <a:cs typeface="Times New Roman"/>
                        </a:rPr>
                        <a:t> </a:t>
                      </a:r>
                      <a:r>
                        <a:rPr sz="1200" spc="5" dirty="0">
                          <a:latin typeface="Times New Roman"/>
                          <a:cs typeface="Times New Roman"/>
                        </a:rPr>
                        <a:t>3</a:t>
                      </a:r>
                      <a:r>
                        <a:rPr lang="it-IT" sz="1200" spc="5" dirty="0">
                          <a:latin typeface="Times New Roman"/>
                          <a:cs typeface="Times New Roman"/>
                        </a:rPr>
                        <a:t>.</a:t>
                      </a:r>
                      <a:r>
                        <a:rPr sz="1200" spc="5" dirty="0">
                          <a:latin typeface="Times New Roman"/>
                          <a:cs typeface="Times New Roman"/>
                        </a:rPr>
                        <a:t>61</a:t>
                      </a:r>
                      <a:r>
                        <a:rPr sz="1200" dirty="0">
                          <a:latin typeface="Times New Roman"/>
                          <a:cs typeface="Times New Roman"/>
                        </a:rPr>
                        <a:t>5 </a:t>
                      </a:r>
                      <a:r>
                        <a:rPr sz="1200" spc="-5" dirty="0">
                          <a:latin typeface="Times New Roman"/>
                          <a:cs typeface="Times New Roman"/>
                        </a:rPr>
                        <a:t>e</a:t>
                      </a:r>
                      <a:r>
                        <a:rPr sz="1200" spc="5" dirty="0">
                          <a:latin typeface="Times New Roman"/>
                          <a:cs typeface="Times New Roman"/>
                        </a:rPr>
                        <a:t>u</a:t>
                      </a:r>
                      <a:r>
                        <a:rPr sz="1200" dirty="0">
                          <a:latin typeface="Times New Roman"/>
                          <a:cs typeface="Times New Roman"/>
                        </a:rPr>
                        <a:t>r</a:t>
                      </a:r>
                      <a:r>
                        <a:rPr sz="1200" spc="5" dirty="0">
                          <a:latin typeface="Times New Roman"/>
                          <a:cs typeface="Times New Roman"/>
                        </a:rPr>
                        <a:t>o</a:t>
                      </a:r>
                      <a:r>
                        <a:rPr sz="1200" dirty="0">
                          <a:latin typeface="Times New Roman"/>
                          <a:cs typeface="Times New Roman"/>
                        </a:rPr>
                        <a:t>/</a:t>
                      </a:r>
                      <a:r>
                        <a:rPr sz="1200" spc="-5" dirty="0">
                          <a:latin typeface="Times New Roman"/>
                          <a:cs typeface="Times New Roman"/>
                        </a:rPr>
                        <a:t>a</a:t>
                      </a:r>
                      <a:r>
                        <a:rPr sz="1200" spc="5" dirty="0">
                          <a:latin typeface="Times New Roman"/>
                          <a:cs typeface="Times New Roman"/>
                        </a:rPr>
                        <a:t>nn</a:t>
                      </a:r>
                      <a:r>
                        <a:rPr sz="1200" dirty="0">
                          <a:latin typeface="Times New Roman"/>
                          <a:cs typeface="Times New Roman"/>
                        </a:rPr>
                        <a:t>o</a:t>
                      </a:r>
                    </a:p>
                  </a:txBody>
                  <a:tcPr marL="0" marR="0" marT="0" marB="0">
                    <a:lnL w="14986">
                      <a:solidFill>
                        <a:srgbClr val="FFFFFF"/>
                      </a:solidFill>
                      <a:prstDash val="solid"/>
                    </a:lnL>
                    <a:lnR w="14986">
                      <a:solidFill>
                        <a:srgbClr val="FFFFFF"/>
                      </a:solidFill>
                      <a:prstDash val="solid"/>
                    </a:lnR>
                    <a:lnT w="39370">
                      <a:solidFill>
                        <a:srgbClr val="FFFFFF"/>
                      </a:solidFill>
                      <a:prstDash val="solid"/>
                    </a:lnT>
                    <a:lnB w="13462">
                      <a:solidFill>
                        <a:srgbClr val="FFFFFF"/>
                      </a:solidFill>
                      <a:prstDash val="solid"/>
                    </a:lnB>
                    <a:solidFill>
                      <a:srgbClr val="D0D8E8"/>
                    </a:solidFill>
                  </a:tcPr>
                </a:tc>
                <a:extLst>
                  <a:ext uri="{0D108BD9-81ED-4DB2-BD59-A6C34878D82A}">
                    <a16:rowId xmlns:a16="http://schemas.microsoft.com/office/drawing/2014/main" val="10001"/>
                  </a:ext>
                </a:extLst>
              </a:tr>
              <a:tr h="822960">
                <a:tc>
                  <a:txBody>
                    <a:bodyPr/>
                    <a:lstStyle/>
                    <a:p>
                      <a:pPr marL="59055" marR="146050">
                        <a:lnSpc>
                          <a:spcPct val="100000"/>
                        </a:lnSpc>
                      </a:pPr>
                      <a:r>
                        <a:rPr sz="1200" b="1" dirty="0">
                          <a:latin typeface="Times New Roman"/>
                          <a:cs typeface="Times New Roman"/>
                        </a:rPr>
                        <a:t>P</a:t>
                      </a:r>
                      <a:r>
                        <a:rPr sz="1200" b="1" spc="-5" dirty="0">
                          <a:latin typeface="Times New Roman"/>
                          <a:cs typeface="Times New Roman"/>
                        </a:rPr>
                        <a:t>re</a:t>
                      </a:r>
                      <a:r>
                        <a:rPr sz="1200" b="1" spc="-20" dirty="0">
                          <a:latin typeface="Times New Roman"/>
                          <a:cs typeface="Times New Roman"/>
                        </a:rPr>
                        <a:t>v</a:t>
                      </a:r>
                      <a:r>
                        <a:rPr sz="1200" b="1" dirty="0">
                          <a:latin typeface="Times New Roman"/>
                          <a:cs typeface="Times New Roman"/>
                        </a:rPr>
                        <a:t>i</a:t>
                      </a:r>
                      <a:r>
                        <a:rPr sz="1200" b="1" spc="-25" dirty="0">
                          <a:latin typeface="Times New Roman"/>
                          <a:cs typeface="Times New Roman"/>
                        </a:rPr>
                        <a:t>d</a:t>
                      </a:r>
                      <a:r>
                        <a:rPr sz="1200" b="1" spc="-5" dirty="0">
                          <a:latin typeface="Times New Roman"/>
                          <a:cs typeface="Times New Roman"/>
                        </a:rPr>
                        <a:t>e</a:t>
                      </a:r>
                      <a:r>
                        <a:rPr sz="1200" b="1" spc="-25" dirty="0">
                          <a:latin typeface="Times New Roman"/>
                          <a:cs typeface="Times New Roman"/>
                        </a:rPr>
                        <a:t>n</a:t>
                      </a:r>
                      <a:r>
                        <a:rPr sz="1200" b="1" spc="-5" dirty="0">
                          <a:latin typeface="Times New Roman"/>
                          <a:cs typeface="Times New Roman"/>
                        </a:rPr>
                        <a:t>z</a:t>
                      </a:r>
                      <a:r>
                        <a:rPr sz="1200" b="1" dirty="0">
                          <a:latin typeface="Times New Roman"/>
                          <a:cs typeface="Times New Roman"/>
                        </a:rPr>
                        <a:t>a</a:t>
                      </a:r>
                      <a:r>
                        <a:rPr sz="1200" b="1" spc="30" dirty="0">
                          <a:latin typeface="Times New Roman"/>
                          <a:cs typeface="Times New Roman"/>
                        </a:rPr>
                        <a:t> </a:t>
                      </a:r>
                      <a:r>
                        <a:rPr sz="1200" b="1" spc="-5" dirty="0">
                          <a:latin typeface="Times New Roman"/>
                          <a:cs typeface="Times New Roman"/>
                        </a:rPr>
                        <a:t>c</a:t>
                      </a:r>
                      <a:r>
                        <a:rPr sz="1200" b="1" spc="-20" dirty="0">
                          <a:latin typeface="Times New Roman"/>
                          <a:cs typeface="Times New Roman"/>
                        </a:rPr>
                        <a:t>o</a:t>
                      </a:r>
                      <a:r>
                        <a:rPr sz="1200" b="1" spc="-70" dirty="0">
                          <a:latin typeface="Times New Roman"/>
                          <a:cs typeface="Times New Roman"/>
                        </a:rPr>
                        <a:t>m</a:t>
                      </a:r>
                      <a:r>
                        <a:rPr sz="1200" b="1" spc="-25" dirty="0">
                          <a:latin typeface="Times New Roman"/>
                          <a:cs typeface="Times New Roman"/>
                        </a:rPr>
                        <a:t>p</a:t>
                      </a:r>
                      <a:r>
                        <a:rPr sz="1200" b="1" spc="10" dirty="0">
                          <a:latin typeface="Times New Roman"/>
                          <a:cs typeface="Times New Roman"/>
                        </a:rPr>
                        <a:t>l</a:t>
                      </a:r>
                      <a:r>
                        <a:rPr sz="1200" b="1" spc="5" dirty="0">
                          <a:latin typeface="Times New Roman"/>
                          <a:cs typeface="Times New Roman"/>
                        </a:rPr>
                        <a:t>e</a:t>
                      </a:r>
                      <a:r>
                        <a:rPr sz="1200" b="1" spc="-20" dirty="0">
                          <a:latin typeface="Times New Roman"/>
                          <a:cs typeface="Times New Roman"/>
                        </a:rPr>
                        <a:t>m</a:t>
                      </a:r>
                      <a:r>
                        <a:rPr sz="1200" b="1" spc="5" dirty="0">
                          <a:latin typeface="Times New Roman"/>
                          <a:cs typeface="Times New Roman"/>
                        </a:rPr>
                        <a:t>e</a:t>
                      </a:r>
                      <a:r>
                        <a:rPr sz="1200" b="1" spc="-25" dirty="0">
                          <a:latin typeface="Times New Roman"/>
                          <a:cs typeface="Times New Roman"/>
                        </a:rPr>
                        <a:t>n</a:t>
                      </a:r>
                      <a:r>
                        <a:rPr sz="1200" b="1" spc="10" dirty="0">
                          <a:latin typeface="Times New Roman"/>
                          <a:cs typeface="Times New Roman"/>
                        </a:rPr>
                        <a:t>t</a:t>
                      </a:r>
                      <a:r>
                        <a:rPr sz="1200" b="1" spc="-10" dirty="0">
                          <a:latin typeface="Times New Roman"/>
                          <a:cs typeface="Times New Roman"/>
                        </a:rPr>
                        <a:t>a</a:t>
                      </a:r>
                      <a:r>
                        <a:rPr sz="1200" b="1" spc="-5" dirty="0">
                          <a:latin typeface="Times New Roman"/>
                          <a:cs typeface="Times New Roman"/>
                        </a:rPr>
                        <a:t>re</a:t>
                      </a:r>
                      <a:r>
                        <a:rPr sz="1200" dirty="0">
                          <a:latin typeface="Times New Roman"/>
                          <a:cs typeface="Times New Roman"/>
                        </a:rPr>
                        <a:t>. </a:t>
                      </a:r>
                      <a:r>
                        <a:rPr sz="1200" spc="90" dirty="0">
                          <a:latin typeface="Times New Roman"/>
                          <a:cs typeface="Times New Roman"/>
                        </a:rPr>
                        <a:t> </a:t>
                      </a:r>
                      <a:r>
                        <a:rPr sz="1200" dirty="0">
                          <a:latin typeface="Times New Roman"/>
                          <a:cs typeface="Times New Roman"/>
                        </a:rPr>
                        <a:t>(</a:t>
                      </a:r>
                      <a:r>
                        <a:rPr sz="1200" spc="-20" dirty="0">
                          <a:latin typeface="Times New Roman"/>
                          <a:cs typeface="Times New Roman"/>
                        </a:rPr>
                        <a:t>v</a:t>
                      </a:r>
                      <a:r>
                        <a:rPr sz="1200" spc="-5" dirty="0">
                          <a:latin typeface="Times New Roman"/>
                          <a:cs typeface="Times New Roman"/>
                        </a:rPr>
                        <a:t>e</a:t>
                      </a:r>
                      <a:r>
                        <a:rPr sz="1200" dirty="0">
                          <a:latin typeface="Times New Roman"/>
                          <a:cs typeface="Times New Roman"/>
                        </a:rPr>
                        <a:t>r</a:t>
                      </a:r>
                      <a:r>
                        <a:rPr sz="1200" spc="-5" dirty="0">
                          <a:latin typeface="Times New Roman"/>
                          <a:cs typeface="Times New Roman"/>
                        </a:rPr>
                        <a:t>sa</a:t>
                      </a:r>
                      <a:r>
                        <a:rPr sz="1200" spc="-45" dirty="0">
                          <a:latin typeface="Times New Roman"/>
                          <a:cs typeface="Times New Roman"/>
                        </a:rPr>
                        <a:t>m</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to</a:t>
                      </a:r>
                      <a:r>
                        <a:rPr sz="1200" spc="45" dirty="0">
                          <a:latin typeface="Times New Roman"/>
                          <a:cs typeface="Times New Roman"/>
                        </a:rPr>
                        <a:t> </a:t>
                      </a:r>
                      <a:r>
                        <a:rPr sz="1200" spc="5" dirty="0">
                          <a:latin typeface="Times New Roman"/>
                          <a:cs typeface="Times New Roman"/>
                        </a:rPr>
                        <a:t>d</a:t>
                      </a:r>
                      <a:r>
                        <a:rPr sz="1200" spc="-5" dirty="0">
                          <a:latin typeface="Times New Roman"/>
                          <a:cs typeface="Times New Roman"/>
                        </a:rPr>
                        <a:t>e</a:t>
                      </a:r>
                      <a:r>
                        <a:rPr sz="1200" dirty="0">
                          <a:latin typeface="Times New Roman"/>
                          <a:cs typeface="Times New Roman"/>
                        </a:rPr>
                        <a:t>l</a:t>
                      </a:r>
                      <a:r>
                        <a:rPr sz="1200" spc="-10" dirty="0">
                          <a:latin typeface="Times New Roman"/>
                          <a:cs typeface="Times New Roman"/>
                        </a:rPr>
                        <a:t> </a:t>
                      </a:r>
                      <a:r>
                        <a:rPr sz="1200" spc="-25" dirty="0">
                          <a:latin typeface="Times New Roman"/>
                          <a:cs typeface="Times New Roman"/>
                        </a:rPr>
                        <a:t>T</a:t>
                      </a:r>
                      <a:r>
                        <a:rPr sz="1200" dirty="0">
                          <a:latin typeface="Times New Roman"/>
                          <a:cs typeface="Times New Roman"/>
                        </a:rPr>
                        <a:t>FR – t</a:t>
                      </a:r>
                      <a:r>
                        <a:rPr sz="1200" spc="5" dirty="0">
                          <a:latin typeface="Times New Roman"/>
                          <a:cs typeface="Times New Roman"/>
                        </a:rPr>
                        <a:t>u</a:t>
                      </a:r>
                      <a:r>
                        <a:rPr sz="1200" dirty="0">
                          <a:latin typeface="Times New Roman"/>
                          <a:cs typeface="Times New Roman"/>
                        </a:rPr>
                        <a:t>tto</a:t>
                      </a:r>
                      <a:r>
                        <a:rPr sz="1200" spc="-55" dirty="0">
                          <a:latin typeface="Times New Roman"/>
                          <a:cs typeface="Times New Roman"/>
                        </a:rPr>
                        <a:t> </a:t>
                      </a:r>
                      <a:r>
                        <a:rPr sz="1200" dirty="0">
                          <a:latin typeface="Times New Roman"/>
                          <a:cs typeface="Times New Roman"/>
                        </a:rPr>
                        <a:t>o</a:t>
                      </a:r>
                      <a:r>
                        <a:rPr sz="1200" spc="-5" dirty="0">
                          <a:latin typeface="Times New Roman"/>
                          <a:cs typeface="Times New Roman"/>
                        </a:rPr>
                        <a:t> </a:t>
                      </a:r>
                      <a:r>
                        <a:rPr sz="1200" dirty="0">
                          <a:latin typeface="Times New Roman"/>
                          <a:cs typeface="Times New Roman"/>
                        </a:rPr>
                        <a:t>in</a:t>
                      </a:r>
                      <a:r>
                        <a:rPr sz="1200" spc="-5" dirty="0">
                          <a:latin typeface="Times New Roman"/>
                          <a:cs typeface="Times New Roman"/>
                        </a:rPr>
                        <a:t> </a:t>
                      </a:r>
                      <a:r>
                        <a:rPr sz="1200" spc="5" dirty="0">
                          <a:latin typeface="Times New Roman"/>
                          <a:cs typeface="Times New Roman"/>
                        </a:rPr>
                        <a:t>p</a:t>
                      </a:r>
                      <a:r>
                        <a:rPr sz="1200" spc="-5" dirty="0">
                          <a:latin typeface="Times New Roman"/>
                          <a:cs typeface="Times New Roman"/>
                        </a:rPr>
                        <a:t>a</a:t>
                      </a:r>
                      <a:r>
                        <a:rPr sz="1200" dirty="0">
                          <a:latin typeface="Times New Roman"/>
                          <a:cs typeface="Times New Roman"/>
                        </a:rPr>
                        <a:t>rte</a:t>
                      </a:r>
                      <a:r>
                        <a:rPr sz="1200" spc="-15" dirty="0">
                          <a:latin typeface="Times New Roman"/>
                          <a:cs typeface="Times New Roman"/>
                        </a:rPr>
                        <a:t> </a:t>
                      </a:r>
                      <a:r>
                        <a:rPr sz="1200" spc="5" dirty="0">
                          <a:latin typeface="Times New Roman"/>
                          <a:cs typeface="Times New Roman"/>
                        </a:rPr>
                        <a:t>o</a:t>
                      </a:r>
                      <a:r>
                        <a:rPr sz="1200" spc="-20" dirty="0">
                          <a:latin typeface="Times New Roman"/>
                          <a:cs typeface="Times New Roman"/>
                        </a:rPr>
                        <a:t>vv</a:t>
                      </a:r>
                      <a:r>
                        <a:rPr sz="1200" spc="-5" dirty="0">
                          <a:latin typeface="Times New Roman"/>
                          <a:cs typeface="Times New Roman"/>
                        </a:rPr>
                        <a:t>e</a:t>
                      </a:r>
                      <a:r>
                        <a:rPr sz="1200" dirty="0">
                          <a:latin typeface="Times New Roman"/>
                          <a:cs typeface="Times New Roman"/>
                        </a:rPr>
                        <a:t>ro</a:t>
                      </a:r>
                      <a:r>
                        <a:rPr sz="1200" spc="20" dirty="0">
                          <a:latin typeface="Times New Roman"/>
                          <a:cs typeface="Times New Roman"/>
                        </a:rPr>
                        <a:t> </a:t>
                      </a:r>
                      <a:r>
                        <a:rPr sz="1200" spc="-45" dirty="0">
                          <a:latin typeface="Times New Roman"/>
                          <a:cs typeface="Times New Roman"/>
                        </a:rPr>
                        <a:t>m</a:t>
                      </a:r>
                      <a:r>
                        <a:rPr sz="1200" spc="-5" dirty="0">
                          <a:latin typeface="Times New Roman"/>
                          <a:cs typeface="Times New Roman"/>
                        </a:rPr>
                        <a:t>e</a:t>
                      </a:r>
                      <a:r>
                        <a:rPr sz="1200" spc="5" dirty="0">
                          <a:latin typeface="Times New Roman"/>
                          <a:cs typeface="Times New Roman"/>
                        </a:rPr>
                        <a:t>d</a:t>
                      </a:r>
                      <a:r>
                        <a:rPr sz="1200" dirty="0">
                          <a:latin typeface="Times New Roman"/>
                          <a:cs typeface="Times New Roman"/>
                        </a:rPr>
                        <a:t>i</a:t>
                      </a:r>
                      <a:r>
                        <a:rPr sz="1200" spc="-5" dirty="0">
                          <a:latin typeface="Times New Roman"/>
                          <a:cs typeface="Times New Roman"/>
                        </a:rPr>
                        <a:t>a</a:t>
                      </a:r>
                      <a:r>
                        <a:rPr sz="1200" spc="5" dirty="0">
                          <a:latin typeface="Times New Roman"/>
                          <a:cs typeface="Times New Roman"/>
                        </a:rPr>
                        <a:t>n</a:t>
                      </a:r>
                      <a:r>
                        <a:rPr sz="1200" dirty="0">
                          <a:latin typeface="Times New Roman"/>
                          <a:cs typeface="Times New Roman"/>
                        </a:rPr>
                        <a:t>te</a:t>
                      </a:r>
                      <a:r>
                        <a:rPr sz="1200" spc="20" dirty="0">
                          <a:latin typeface="Times New Roman"/>
                          <a:cs typeface="Times New Roman"/>
                        </a:rPr>
                        <a:t> </a:t>
                      </a:r>
                      <a:r>
                        <a:rPr sz="1200" spc="-5" dirty="0">
                          <a:latin typeface="Times New Roman"/>
                          <a:cs typeface="Times New Roman"/>
                        </a:rPr>
                        <a:t>a</a:t>
                      </a:r>
                      <a:r>
                        <a:rPr sz="1200" spc="5" dirty="0">
                          <a:latin typeface="Times New Roman"/>
                          <a:cs typeface="Times New Roman"/>
                        </a:rPr>
                        <a:t>ppo</a:t>
                      </a:r>
                      <a:r>
                        <a:rPr sz="1200" spc="-5" dirty="0">
                          <a:latin typeface="Times New Roman"/>
                          <a:cs typeface="Times New Roman"/>
                        </a:rPr>
                        <a:t>s</a:t>
                      </a:r>
                      <a:r>
                        <a:rPr sz="1200" dirty="0">
                          <a:latin typeface="Times New Roman"/>
                          <a:cs typeface="Times New Roman"/>
                        </a:rPr>
                        <a:t>ito</a:t>
                      </a:r>
                      <a:r>
                        <a:rPr sz="1200" spc="-30" dirty="0">
                          <a:latin typeface="Times New Roman"/>
                          <a:cs typeface="Times New Roman"/>
                        </a:rPr>
                        <a:t> </a:t>
                      </a:r>
                      <a:r>
                        <a:rPr sz="1200" spc="-20" dirty="0">
                          <a:latin typeface="Times New Roman"/>
                          <a:cs typeface="Times New Roman"/>
                        </a:rPr>
                        <a:t>v</a:t>
                      </a:r>
                      <a:r>
                        <a:rPr sz="1200" spc="-5" dirty="0">
                          <a:latin typeface="Times New Roman"/>
                          <a:cs typeface="Times New Roman"/>
                        </a:rPr>
                        <a:t>e</a:t>
                      </a:r>
                      <a:r>
                        <a:rPr sz="1200" dirty="0">
                          <a:latin typeface="Times New Roman"/>
                          <a:cs typeface="Times New Roman"/>
                        </a:rPr>
                        <a:t>r</a:t>
                      </a:r>
                      <a:r>
                        <a:rPr sz="1200" spc="-5" dirty="0">
                          <a:latin typeface="Times New Roman"/>
                          <a:cs typeface="Times New Roman"/>
                        </a:rPr>
                        <a:t>sa</a:t>
                      </a:r>
                      <a:r>
                        <a:rPr sz="1200" spc="-45" dirty="0">
                          <a:latin typeface="Times New Roman"/>
                          <a:cs typeface="Times New Roman"/>
                        </a:rPr>
                        <a:t>m</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to</a:t>
                      </a:r>
                      <a:r>
                        <a:rPr sz="1200" spc="45" dirty="0">
                          <a:latin typeface="Times New Roman"/>
                          <a:cs typeface="Times New Roman"/>
                        </a:rPr>
                        <a:t> </a:t>
                      </a:r>
                      <a:r>
                        <a:rPr sz="1200" spc="5" dirty="0">
                          <a:latin typeface="Times New Roman"/>
                          <a:cs typeface="Times New Roman"/>
                        </a:rPr>
                        <a:t>d</a:t>
                      </a:r>
                      <a:r>
                        <a:rPr sz="1200" dirty="0">
                          <a:latin typeface="Times New Roman"/>
                          <a:cs typeface="Times New Roman"/>
                        </a:rPr>
                        <a:t>i </a:t>
                      </a:r>
                      <a:r>
                        <a:rPr sz="1200" spc="5" dirty="0">
                          <a:latin typeface="Times New Roman"/>
                          <a:cs typeface="Times New Roman"/>
                        </a:rPr>
                        <a:t>p</a:t>
                      </a:r>
                      <a:r>
                        <a:rPr sz="1200" spc="-5" dirty="0">
                          <a:latin typeface="Times New Roman"/>
                          <a:cs typeface="Times New Roman"/>
                        </a:rPr>
                        <a:t>a</a:t>
                      </a:r>
                      <a:r>
                        <a:rPr sz="1200" dirty="0">
                          <a:latin typeface="Times New Roman"/>
                          <a:cs typeface="Times New Roman"/>
                        </a:rPr>
                        <a:t>rte</a:t>
                      </a:r>
                      <a:r>
                        <a:rPr sz="1200" spc="-40" dirty="0">
                          <a:latin typeface="Times New Roman"/>
                          <a:cs typeface="Times New Roman"/>
                        </a:rPr>
                        <a:t> </a:t>
                      </a:r>
                      <a:r>
                        <a:rPr sz="1200" spc="5" dirty="0">
                          <a:latin typeface="Times New Roman"/>
                          <a:cs typeface="Times New Roman"/>
                        </a:rPr>
                        <a:t>d</a:t>
                      </a:r>
                      <a:r>
                        <a:rPr sz="1200" spc="-5" dirty="0">
                          <a:latin typeface="Times New Roman"/>
                          <a:cs typeface="Times New Roman"/>
                        </a:rPr>
                        <a:t>e</a:t>
                      </a:r>
                      <a:r>
                        <a:rPr sz="1200" dirty="0">
                          <a:latin typeface="Times New Roman"/>
                          <a:cs typeface="Times New Roman"/>
                        </a:rPr>
                        <a:t>lla</a:t>
                      </a:r>
                      <a:r>
                        <a:rPr sz="1200" spc="-15" dirty="0">
                          <a:latin typeface="Times New Roman"/>
                          <a:cs typeface="Times New Roman"/>
                        </a:rPr>
                        <a:t> </a:t>
                      </a:r>
                      <a:r>
                        <a:rPr sz="1200" dirty="0">
                          <a:latin typeface="Times New Roman"/>
                          <a:cs typeface="Times New Roman"/>
                        </a:rPr>
                        <a:t>r</a:t>
                      </a:r>
                      <a:r>
                        <a:rPr sz="1200" spc="-5" dirty="0">
                          <a:latin typeface="Times New Roman"/>
                          <a:cs typeface="Times New Roman"/>
                        </a:rPr>
                        <a:t>e</a:t>
                      </a:r>
                      <a:r>
                        <a:rPr sz="1200" dirty="0">
                          <a:latin typeface="Times New Roman"/>
                          <a:cs typeface="Times New Roman"/>
                        </a:rPr>
                        <a:t>tri</a:t>
                      </a:r>
                      <a:r>
                        <a:rPr sz="1200" spc="5" dirty="0">
                          <a:latin typeface="Times New Roman"/>
                          <a:cs typeface="Times New Roman"/>
                        </a:rPr>
                        <a:t>bu</a:t>
                      </a:r>
                      <a:r>
                        <a:rPr sz="1200" spc="-5" dirty="0">
                          <a:latin typeface="Times New Roman"/>
                          <a:cs typeface="Times New Roman"/>
                        </a:rPr>
                        <a:t>z</a:t>
                      </a:r>
                      <a:r>
                        <a:rPr sz="1200" dirty="0">
                          <a:latin typeface="Times New Roman"/>
                          <a:cs typeface="Times New Roman"/>
                        </a:rPr>
                        <a:t>i</a:t>
                      </a:r>
                      <a:r>
                        <a:rPr sz="1200" spc="5" dirty="0">
                          <a:latin typeface="Times New Roman"/>
                          <a:cs typeface="Times New Roman"/>
                        </a:rPr>
                        <a:t>on</a:t>
                      </a:r>
                      <a:r>
                        <a:rPr sz="1200" spc="-5" dirty="0">
                          <a:latin typeface="Times New Roman"/>
                          <a:cs typeface="Times New Roman"/>
                        </a:rPr>
                        <a:t>e</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I</a:t>
                      </a:r>
                      <a:r>
                        <a:rPr sz="1200" spc="-10" dirty="0">
                          <a:latin typeface="Times New Roman"/>
                          <a:cs typeface="Times New Roman"/>
                        </a:rPr>
                        <a:t> </a:t>
                      </a:r>
                      <a:r>
                        <a:rPr sz="1200" spc="-5" dirty="0">
                          <a:latin typeface="Times New Roman"/>
                          <a:cs typeface="Times New Roman"/>
                        </a:rPr>
                        <a:t>c</a:t>
                      </a:r>
                      <a:r>
                        <a:rPr sz="1200" spc="5" dirty="0">
                          <a:latin typeface="Times New Roman"/>
                          <a:cs typeface="Times New Roman"/>
                        </a:rPr>
                        <a:t>on</a:t>
                      </a:r>
                      <a:r>
                        <a:rPr sz="1200" dirty="0">
                          <a:latin typeface="Times New Roman"/>
                          <a:cs typeface="Times New Roman"/>
                        </a:rPr>
                        <a:t>tri</a:t>
                      </a:r>
                      <a:r>
                        <a:rPr sz="1200" spc="5" dirty="0">
                          <a:latin typeface="Times New Roman"/>
                          <a:cs typeface="Times New Roman"/>
                        </a:rPr>
                        <a:t>bu</a:t>
                      </a:r>
                      <a:r>
                        <a:rPr sz="1200" dirty="0">
                          <a:latin typeface="Times New Roman"/>
                          <a:cs typeface="Times New Roman"/>
                        </a:rPr>
                        <a:t>ti </a:t>
                      </a:r>
                      <a:r>
                        <a:rPr sz="1200" spc="-45" dirty="0">
                          <a:latin typeface="Times New Roman"/>
                          <a:cs typeface="Times New Roman"/>
                        </a:rPr>
                        <a:t> </a:t>
                      </a:r>
                      <a:r>
                        <a:rPr sz="1200" spc="-20" dirty="0">
                          <a:latin typeface="Times New Roman"/>
                          <a:cs typeface="Times New Roman"/>
                        </a:rPr>
                        <a:t>v</a:t>
                      </a:r>
                      <a:r>
                        <a:rPr sz="1200" spc="-5" dirty="0">
                          <a:latin typeface="Times New Roman"/>
                          <a:cs typeface="Times New Roman"/>
                        </a:rPr>
                        <a:t>e</a:t>
                      </a:r>
                      <a:r>
                        <a:rPr sz="1200" dirty="0">
                          <a:latin typeface="Times New Roman"/>
                          <a:cs typeface="Times New Roman"/>
                        </a:rPr>
                        <a:t>r</a:t>
                      </a:r>
                      <a:r>
                        <a:rPr sz="1200" spc="-5" dirty="0">
                          <a:latin typeface="Times New Roman"/>
                          <a:cs typeface="Times New Roman"/>
                        </a:rPr>
                        <a:t>sa</a:t>
                      </a:r>
                      <a:r>
                        <a:rPr sz="1200" dirty="0">
                          <a:latin typeface="Times New Roman"/>
                          <a:cs typeface="Times New Roman"/>
                        </a:rPr>
                        <a:t>ti </a:t>
                      </a:r>
                      <a:r>
                        <a:rPr sz="1200" spc="5" dirty="0">
                          <a:latin typeface="Times New Roman"/>
                          <a:cs typeface="Times New Roman"/>
                        </a:rPr>
                        <a:t>d</a:t>
                      </a:r>
                      <a:r>
                        <a:rPr sz="1200" dirty="0">
                          <a:latin typeface="Times New Roman"/>
                          <a:cs typeface="Times New Roman"/>
                        </a:rPr>
                        <a:t>a</a:t>
                      </a:r>
                      <a:r>
                        <a:rPr sz="1200" spc="-5" dirty="0">
                          <a:latin typeface="Times New Roman"/>
                          <a:cs typeface="Times New Roman"/>
                        </a:rPr>
                        <a:t> </a:t>
                      </a:r>
                      <a:r>
                        <a:rPr sz="1200" spc="5" dirty="0">
                          <a:latin typeface="Times New Roman"/>
                          <a:cs typeface="Times New Roman"/>
                        </a:rPr>
                        <a:t>dd</a:t>
                      </a:r>
                      <a:r>
                        <a:rPr sz="1200" dirty="0">
                          <a:latin typeface="Times New Roman"/>
                          <a:cs typeface="Times New Roman"/>
                        </a:rPr>
                        <a:t>l</a:t>
                      </a:r>
                      <a:r>
                        <a:rPr sz="1200" spc="-35" dirty="0">
                          <a:latin typeface="Times New Roman"/>
                          <a:cs typeface="Times New Roman"/>
                        </a:rPr>
                        <a:t> </a:t>
                      </a:r>
                      <a:r>
                        <a:rPr sz="1200" dirty="0">
                          <a:latin typeface="Times New Roman"/>
                          <a:cs typeface="Times New Roman"/>
                        </a:rPr>
                        <a:t>e l</a:t>
                      </a:r>
                      <a:r>
                        <a:rPr sz="1200" spc="-5" dirty="0">
                          <a:latin typeface="Times New Roman"/>
                          <a:cs typeface="Times New Roman"/>
                        </a:rPr>
                        <a:t>a</a:t>
                      </a:r>
                      <a:r>
                        <a:rPr sz="1200" spc="-20" dirty="0">
                          <a:latin typeface="Times New Roman"/>
                          <a:cs typeface="Times New Roman"/>
                        </a:rPr>
                        <a:t>v</a:t>
                      </a:r>
                      <a:r>
                        <a:rPr sz="1200" spc="5" dirty="0">
                          <a:latin typeface="Times New Roman"/>
                          <a:cs typeface="Times New Roman"/>
                        </a:rPr>
                        <a:t>o</a:t>
                      </a:r>
                      <a:r>
                        <a:rPr sz="1200" dirty="0">
                          <a:latin typeface="Times New Roman"/>
                          <a:cs typeface="Times New Roman"/>
                        </a:rPr>
                        <a:t>r</a:t>
                      </a:r>
                      <a:r>
                        <a:rPr sz="1200" spc="-5" dirty="0">
                          <a:latin typeface="Times New Roman"/>
                          <a:cs typeface="Times New Roman"/>
                        </a:rPr>
                        <a:t>a</a:t>
                      </a:r>
                      <a:r>
                        <a:rPr sz="1200" dirty="0">
                          <a:latin typeface="Times New Roman"/>
                          <a:cs typeface="Times New Roman"/>
                        </a:rPr>
                        <a:t>t</a:t>
                      </a:r>
                      <a:r>
                        <a:rPr sz="1200" spc="5" dirty="0">
                          <a:latin typeface="Times New Roman"/>
                          <a:cs typeface="Times New Roman"/>
                        </a:rPr>
                        <a:t>o</a:t>
                      </a:r>
                      <a:r>
                        <a:rPr sz="1200" dirty="0">
                          <a:latin typeface="Times New Roman"/>
                          <a:cs typeface="Times New Roman"/>
                        </a:rPr>
                        <a:t>re</a:t>
                      </a:r>
                      <a:r>
                        <a:rPr sz="1200" spc="-25" dirty="0">
                          <a:latin typeface="Times New Roman"/>
                          <a:cs typeface="Times New Roman"/>
                        </a:rPr>
                        <a:t> </a:t>
                      </a:r>
                      <a:r>
                        <a:rPr sz="1200" spc="-5" dirty="0">
                          <a:latin typeface="Times New Roman"/>
                          <a:cs typeface="Times New Roman"/>
                        </a:rPr>
                        <a:t>s</a:t>
                      </a:r>
                      <a:r>
                        <a:rPr sz="1200" dirty="0">
                          <a:latin typeface="Times New Roman"/>
                          <a:cs typeface="Times New Roman"/>
                        </a:rPr>
                        <a:t>ia</a:t>
                      </a:r>
                      <a:r>
                        <a:rPr sz="1200" spc="-15" dirty="0">
                          <a:latin typeface="Times New Roman"/>
                          <a:cs typeface="Times New Roman"/>
                        </a:rPr>
                        <a:t> </a:t>
                      </a:r>
                      <a:r>
                        <a:rPr sz="1200" spc="-5" dirty="0">
                          <a:latin typeface="Times New Roman"/>
                          <a:cs typeface="Times New Roman"/>
                        </a:rPr>
                        <a:t>s</a:t>
                      </a:r>
                      <a:r>
                        <a:rPr sz="1200" dirty="0">
                          <a:latin typeface="Times New Roman"/>
                          <a:cs typeface="Times New Roman"/>
                        </a:rPr>
                        <a:t>u</a:t>
                      </a:r>
                      <a:r>
                        <a:rPr sz="1200" spc="-5" dirty="0">
                          <a:latin typeface="Times New Roman"/>
                          <a:cs typeface="Times New Roman"/>
                        </a:rPr>
                        <a:t> </a:t>
                      </a:r>
                      <a:r>
                        <a:rPr sz="1200" spc="5" dirty="0">
                          <a:latin typeface="Times New Roman"/>
                          <a:cs typeface="Times New Roman"/>
                        </a:rPr>
                        <a:t>b</a:t>
                      </a:r>
                      <a:r>
                        <a:rPr sz="1200" spc="-5" dirty="0">
                          <a:latin typeface="Times New Roman"/>
                          <a:cs typeface="Times New Roman"/>
                        </a:rPr>
                        <a:t>as</a:t>
                      </a:r>
                      <a:r>
                        <a:rPr sz="1200" dirty="0">
                          <a:latin typeface="Times New Roman"/>
                          <a:cs typeface="Times New Roman"/>
                        </a:rPr>
                        <a:t>e</a:t>
                      </a:r>
                      <a:r>
                        <a:rPr sz="1200" spc="-15" dirty="0">
                          <a:latin typeface="Times New Roman"/>
                          <a:cs typeface="Times New Roman"/>
                        </a:rPr>
                        <a:t> </a:t>
                      </a:r>
                      <a:r>
                        <a:rPr sz="1200" spc="-20" dirty="0">
                          <a:latin typeface="Times New Roman"/>
                          <a:cs typeface="Times New Roman"/>
                        </a:rPr>
                        <a:t>v</a:t>
                      </a:r>
                      <a:r>
                        <a:rPr sz="1200" spc="5" dirty="0">
                          <a:latin typeface="Times New Roman"/>
                          <a:cs typeface="Times New Roman"/>
                        </a:rPr>
                        <a:t>o</a:t>
                      </a:r>
                      <a:r>
                        <a:rPr sz="1200" dirty="0">
                          <a:latin typeface="Times New Roman"/>
                          <a:cs typeface="Times New Roman"/>
                        </a:rPr>
                        <a:t>l</a:t>
                      </a:r>
                      <a:r>
                        <a:rPr sz="1200" spc="5" dirty="0">
                          <a:latin typeface="Times New Roman"/>
                          <a:cs typeface="Times New Roman"/>
                        </a:rPr>
                        <a:t>on</a:t>
                      </a:r>
                      <a:r>
                        <a:rPr sz="1200" dirty="0">
                          <a:latin typeface="Times New Roman"/>
                          <a:cs typeface="Times New Roman"/>
                        </a:rPr>
                        <a:t>t</a:t>
                      </a:r>
                      <a:r>
                        <a:rPr sz="1200" spc="-5" dirty="0">
                          <a:latin typeface="Times New Roman"/>
                          <a:cs typeface="Times New Roman"/>
                        </a:rPr>
                        <a:t>a</a:t>
                      </a:r>
                      <a:r>
                        <a:rPr sz="1200" dirty="0">
                          <a:latin typeface="Times New Roman"/>
                          <a:cs typeface="Times New Roman"/>
                        </a:rPr>
                        <a:t>ria</a:t>
                      </a:r>
                      <a:r>
                        <a:rPr sz="1200" spc="-15" dirty="0">
                          <a:latin typeface="Times New Roman"/>
                          <a:cs typeface="Times New Roman"/>
                        </a:rPr>
                        <a:t> </a:t>
                      </a:r>
                      <a:r>
                        <a:rPr sz="1200" spc="-5" dirty="0">
                          <a:latin typeface="Times New Roman"/>
                          <a:cs typeface="Times New Roman"/>
                        </a:rPr>
                        <a:t>s</a:t>
                      </a:r>
                      <a:r>
                        <a:rPr sz="1200" dirty="0">
                          <a:latin typeface="Times New Roman"/>
                          <a:cs typeface="Times New Roman"/>
                        </a:rPr>
                        <a:t>ia</a:t>
                      </a:r>
                      <a:r>
                        <a:rPr sz="1200" spc="-5" dirty="0">
                          <a:latin typeface="Times New Roman"/>
                          <a:cs typeface="Times New Roman"/>
                        </a:rPr>
                        <a:t> s</a:t>
                      </a:r>
                      <a:r>
                        <a:rPr sz="1200" dirty="0">
                          <a:latin typeface="Times New Roman"/>
                          <a:cs typeface="Times New Roman"/>
                        </a:rPr>
                        <a:t>u</a:t>
                      </a:r>
                      <a:r>
                        <a:rPr sz="1200" spc="-5" dirty="0">
                          <a:latin typeface="Times New Roman"/>
                          <a:cs typeface="Times New Roman"/>
                        </a:rPr>
                        <a:t> </a:t>
                      </a:r>
                      <a:r>
                        <a:rPr sz="1200" spc="5" dirty="0">
                          <a:latin typeface="Times New Roman"/>
                          <a:cs typeface="Times New Roman"/>
                        </a:rPr>
                        <a:t>b</a:t>
                      </a:r>
                      <a:r>
                        <a:rPr sz="1200" spc="-5" dirty="0">
                          <a:latin typeface="Times New Roman"/>
                          <a:cs typeface="Times New Roman"/>
                        </a:rPr>
                        <a:t>as</a:t>
                      </a:r>
                      <a:r>
                        <a:rPr sz="1200" dirty="0">
                          <a:latin typeface="Times New Roman"/>
                          <a:cs typeface="Times New Roman"/>
                        </a:rPr>
                        <a:t>e</a:t>
                      </a:r>
                      <a:r>
                        <a:rPr sz="1200" spc="-15"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10" dirty="0">
                          <a:latin typeface="Times New Roman"/>
                          <a:cs typeface="Times New Roman"/>
                        </a:rPr>
                        <a:t> </a:t>
                      </a:r>
                      <a:r>
                        <a:rPr sz="1200" spc="5" dirty="0">
                          <a:latin typeface="Times New Roman"/>
                          <a:cs typeface="Times New Roman"/>
                        </a:rPr>
                        <a:t>obb</a:t>
                      </a:r>
                      <a:r>
                        <a:rPr sz="1200" dirty="0">
                          <a:latin typeface="Times New Roman"/>
                          <a:cs typeface="Times New Roman"/>
                        </a:rPr>
                        <a:t>li</a:t>
                      </a:r>
                      <a:r>
                        <a:rPr sz="1200" spc="-20" dirty="0">
                          <a:latin typeface="Times New Roman"/>
                          <a:cs typeface="Times New Roman"/>
                        </a:rPr>
                        <a:t>g</a:t>
                      </a:r>
                      <a:r>
                        <a:rPr sz="1200" dirty="0">
                          <a:latin typeface="Times New Roman"/>
                          <a:cs typeface="Times New Roman"/>
                        </a:rPr>
                        <a:t>o </a:t>
                      </a:r>
                      <a:r>
                        <a:rPr sz="1200" spc="-5" dirty="0">
                          <a:latin typeface="Times New Roman"/>
                          <a:cs typeface="Times New Roman"/>
                        </a:rPr>
                        <a:t>c</a:t>
                      </a:r>
                      <a:r>
                        <a:rPr sz="1200" spc="5" dirty="0">
                          <a:latin typeface="Times New Roman"/>
                          <a:cs typeface="Times New Roman"/>
                        </a:rPr>
                        <a:t>on</a:t>
                      </a:r>
                      <a:r>
                        <a:rPr sz="1200" dirty="0">
                          <a:latin typeface="Times New Roman"/>
                          <a:cs typeface="Times New Roman"/>
                        </a:rPr>
                        <a:t>tr</a:t>
                      </a:r>
                      <a:r>
                        <a:rPr sz="1200" spc="-5" dirty="0">
                          <a:latin typeface="Times New Roman"/>
                          <a:cs typeface="Times New Roman"/>
                        </a:rPr>
                        <a:t>a</a:t>
                      </a:r>
                      <a:r>
                        <a:rPr sz="1200" dirty="0">
                          <a:latin typeface="Times New Roman"/>
                          <a:cs typeface="Times New Roman"/>
                        </a:rPr>
                        <a:t>tt</a:t>
                      </a:r>
                      <a:r>
                        <a:rPr sz="1200" spc="5" dirty="0">
                          <a:latin typeface="Times New Roman"/>
                          <a:cs typeface="Times New Roman"/>
                        </a:rPr>
                        <a:t>u</a:t>
                      </a:r>
                      <a:r>
                        <a:rPr sz="1200" spc="-5" dirty="0">
                          <a:latin typeface="Times New Roman"/>
                          <a:cs typeface="Times New Roman"/>
                        </a:rPr>
                        <a:t>a</a:t>
                      </a:r>
                      <a:r>
                        <a:rPr sz="1200" dirty="0">
                          <a:latin typeface="Times New Roman"/>
                          <a:cs typeface="Times New Roman"/>
                        </a:rPr>
                        <a:t>le</a:t>
                      </a:r>
                      <a:r>
                        <a:rPr sz="1200" spc="-50" dirty="0">
                          <a:latin typeface="Times New Roman"/>
                          <a:cs typeface="Times New Roman"/>
                        </a:rPr>
                        <a:t> </a:t>
                      </a:r>
                      <a:r>
                        <a:rPr sz="1200" spc="-5" dirty="0">
                          <a:latin typeface="Times New Roman"/>
                          <a:cs typeface="Times New Roman"/>
                        </a:rPr>
                        <a:t>a</a:t>
                      </a:r>
                      <a:r>
                        <a:rPr sz="1200" dirty="0">
                          <a:latin typeface="Times New Roman"/>
                          <a:cs typeface="Times New Roman"/>
                        </a:rPr>
                        <a:t>lle</a:t>
                      </a:r>
                      <a:r>
                        <a:rPr sz="1200" spc="-15" dirty="0">
                          <a:latin typeface="Times New Roman"/>
                          <a:cs typeface="Times New Roman"/>
                        </a:rPr>
                        <a:t> </a:t>
                      </a:r>
                      <a:r>
                        <a:rPr sz="1200" spc="-25" dirty="0">
                          <a:latin typeface="Times New Roman"/>
                          <a:cs typeface="Times New Roman"/>
                        </a:rPr>
                        <a:t>f</a:t>
                      </a:r>
                      <a:r>
                        <a:rPr sz="1200" spc="5" dirty="0">
                          <a:latin typeface="Times New Roman"/>
                          <a:cs typeface="Times New Roman"/>
                        </a:rPr>
                        <a:t>o</a:t>
                      </a:r>
                      <a:r>
                        <a:rPr sz="1200" dirty="0">
                          <a:latin typeface="Times New Roman"/>
                          <a:cs typeface="Times New Roman"/>
                        </a:rPr>
                        <a:t>r</a:t>
                      </a:r>
                      <a:r>
                        <a:rPr sz="1200" spc="-40" dirty="0">
                          <a:latin typeface="Times New Roman"/>
                          <a:cs typeface="Times New Roman"/>
                        </a:rPr>
                        <a:t>m</a:t>
                      </a:r>
                      <a:r>
                        <a:rPr sz="1200" dirty="0">
                          <a:latin typeface="Times New Roman"/>
                          <a:cs typeface="Times New Roman"/>
                        </a:rPr>
                        <a:t>e</a:t>
                      </a:r>
                      <a:r>
                        <a:rPr sz="1200" spc="45"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10" dirty="0">
                          <a:latin typeface="Times New Roman"/>
                          <a:cs typeface="Times New Roman"/>
                        </a:rPr>
                        <a:t> </a:t>
                      </a:r>
                      <a:r>
                        <a:rPr sz="1200" spc="5" dirty="0">
                          <a:latin typeface="Times New Roman"/>
                          <a:cs typeface="Times New Roman"/>
                        </a:rPr>
                        <a:t>p</a:t>
                      </a:r>
                      <a:r>
                        <a:rPr sz="1200" dirty="0">
                          <a:latin typeface="Times New Roman"/>
                          <a:cs typeface="Times New Roman"/>
                        </a:rPr>
                        <a:t>r</a:t>
                      </a:r>
                      <a:r>
                        <a:rPr sz="1200" spc="-5" dirty="0">
                          <a:latin typeface="Times New Roman"/>
                          <a:cs typeface="Times New Roman"/>
                        </a:rPr>
                        <a:t>e</a:t>
                      </a:r>
                      <a:r>
                        <a:rPr sz="1200" spc="-20" dirty="0">
                          <a:latin typeface="Times New Roman"/>
                          <a:cs typeface="Times New Roman"/>
                        </a:rPr>
                        <a:t>v</a:t>
                      </a:r>
                      <a:r>
                        <a:rPr sz="1200" dirty="0">
                          <a:latin typeface="Times New Roman"/>
                          <a:cs typeface="Times New Roman"/>
                        </a:rPr>
                        <a:t>i</a:t>
                      </a:r>
                      <a:r>
                        <a:rPr sz="1200" spc="5" dirty="0">
                          <a:latin typeface="Times New Roman"/>
                          <a:cs typeface="Times New Roman"/>
                        </a:rPr>
                        <a:t>d</a:t>
                      </a:r>
                      <a:r>
                        <a:rPr sz="1200" spc="-5" dirty="0">
                          <a:latin typeface="Times New Roman"/>
                          <a:cs typeface="Times New Roman"/>
                        </a:rPr>
                        <a:t>e</a:t>
                      </a:r>
                      <a:r>
                        <a:rPr sz="1200" spc="5" dirty="0">
                          <a:latin typeface="Times New Roman"/>
                          <a:cs typeface="Times New Roman"/>
                        </a:rPr>
                        <a:t>n</a:t>
                      </a:r>
                      <a:r>
                        <a:rPr sz="1200" spc="-5" dirty="0">
                          <a:latin typeface="Times New Roman"/>
                          <a:cs typeface="Times New Roman"/>
                        </a:rPr>
                        <a:t>z</a:t>
                      </a:r>
                      <a:r>
                        <a:rPr sz="1200" dirty="0">
                          <a:latin typeface="Times New Roman"/>
                          <a:cs typeface="Times New Roman"/>
                        </a:rPr>
                        <a:t>a</a:t>
                      </a:r>
                      <a:r>
                        <a:rPr sz="1200" spc="-5" dirty="0">
                          <a:latin typeface="Times New Roman"/>
                          <a:cs typeface="Times New Roman"/>
                        </a:rPr>
                        <a:t> c</a:t>
                      </a:r>
                      <a:r>
                        <a:rPr sz="1200" spc="5" dirty="0">
                          <a:latin typeface="Times New Roman"/>
                          <a:cs typeface="Times New Roman"/>
                        </a:rPr>
                        <a:t>o</a:t>
                      </a:r>
                      <a:r>
                        <a:rPr sz="1200" spc="-45" dirty="0">
                          <a:latin typeface="Times New Roman"/>
                          <a:cs typeface="Times New Roman"/>
                        </a:rPr>
                        <a:t>m</a:t>
                      </a:r>
                      <a:r>
                        <a:rPr sz="1200" spc="5" dirty="0">
                          <a:latin typeface="Times New Roman"/>
                          <a:cs typeface="Times New Roman"/>
                        </a:rPr>
                        <a:t>p</a:t>
                      </a:r>
                      <a:r>
                        <a:rPr sz="1200" dirty="0">
                          <a:latin typeface="Times New Roman"/>
                          <a:cs typeface="Times New Roman"/>
                        </a:rPr>
                        <a:t>l</a:t>
                      </a:r>
                      <a:r>
                        <a:rPr sz="1200" spc="-5" dirty="0">
                          <a:latin typeface="Times New Roman"/>
                          <a:cs typeface="Times New Roman"/>
                        </a:rPr>
                        <a:t>e</a:t>
                      </a:r>
                      <a:r>
                        <a:rPr sz="1200" spc="-45" dirty="0">
                          <a:latin typeface="Times New Roman"/>
                          <a:cs typeface="Times New Roman"/>
                        </a:rPr>
                        <a:t>m</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t</a:t>
                      </a:r>
                      <a:r>
                        <a:rPr sz="1200" spc="-5" dirty="0">
                          <a:latin typeface="Times New Roman"/>
                          <a:cs typeface="Times New Roman"/>
                        </a:rPr>
                        <a:t>a</a:t>
                      </a:r>
                      <a:r>
                        <a:rPr sz="1200" dirty="0">
                          <a:latin typeface="Times New Roman"/>
                          <a:cs typeface="Times New Roman"/>
                        </a:rPr>
                        <a:t>re </a:t>
                      </a:r>
                      <a:r>
                        <a:rPr sz="1200" spc="-5" dirty="0">
                          <a:latin typeface="Times New Roman"/>
                          <a:cs typeface="Times New Roman"/>
                        </a:rPr>
                        <a:t>s</a:t>
                      </a:r>
                      <a:r>
                        <a:rPr sz="1200" spc="5" dirty="0">
                          <a:latin typeface="Times New Roman"/>
                          <a:cs typeface="Times New Roman"/>
                        </a:rPr>
                        <a:t>on</a:t>
                      </a:r>
                      <a:r>
                        <a:rPr sz="1200" dirty="0">
                          <a:latin typeface="Times New Roman"/>
                          <a:cs typeface="Times New Roman"/>
                        </a:rPr>
                        <a:t>o</a:t>
                      </a:r>
                      <a:r>
                        <a:rPr sz="1200" spc="-55" dirty="0">
                          <a:latin typeface="Times New Roman"/>
                          <a:cs typeface="Times New Roman"/>
                        </a:rPr>
                        <a:t> </a:t>
                      </a:r>
                      <a:r>
                        <a:rPr sz="1200" spc="5" dirty="0">
                          <a:latin typeface="Times New Roman"/>
                          <a:cs typeface="Times New Roman"/>
                        </a:rPr>
                        <a:t>d</a:t>
                      </a:r>
                      <a:r>
                        <a:rPr sz="1200" spc="-5" dirty="0">
                          <a:latin typeface="Times New Roman"/>
                          <a:cs typeface="Times New Roman"/>
                        </a:rPr>
                        <a:t>e</a:t>
                      </a:r>
                      <a:r>
                        <a:rPr sz="1200" spc="5" dirty="0">
                          <a:latin typeface="Times New Roman"/>
                          <a:cs typeface="Times New Roman"/>
                        </a:rPr>
                        <a:t>du</a:t>
                      </a:r>
                      <a:r>
                        <a:rPr sz="1200" spc="-5" dirty="0">
                          <a:latin typeface="Times New Roman"/>
                          <a:cs typeface="Times New Roman"/>
                        </a:rPr>
                        <a:t>c</a:t>
                      </a:r>
                      <a:r>
                        <a:rPr sz="1200" dirty="0">
                          <a:latin typeface="Times New Roman"/>
                          <a:cs typeface="Times New Roman"/>
                        </a:rPr>
                        <a:t>i</a:t>
                      </a:r>
                      <a:r>
                        <a:rPr sz="1200" spc="5" dirty="0">
                          <a:latin typeface="Times New Roman"/>
                          <a:cs typeface="Times New Roman"/>
                        </a:rPr>
                        <a:t>b</a:t>
                      </a:r>
                      <a:r>
                        <a:rPr sz="1200" dirty="0">
                          <a:latin typeface="Times New Roman"/>
                          <a:cs typeface="Times New Roman"/>
                        </a:rPr>
                        <a:t>ili</a:t>
                      </a:r>
                      <a:r>
                        <a:rPr sz="1200" spc="-35" dirty="0">
                          <a:latin typeface="Times New Roman"/>
                          <a:cs typeface="Times New Roman"/>
                        </a:rPr>
                        <a:t> </a:t>
                      </a:r>
                      <a:r>
                        <a:rPr sz="1200" spc="5" dirty="0">
                          <a:latin typeface="Times New Roman"/>
                          <a:cs typeface="Times New Roman"/>
                        </a:rPr>
                        <a:t>d</a:t>
                      </a:r>
                      <a:r>
                        <a:rPr sz="1200" spc="-5" dirty="0">
                          <a:latin typeface="Times New Roman"/>
                          <a:cs typeface="Times New Roman"/>
                        </a:rPr>
                        <a:t>a</a:t>
                      </a:r>
                      <a:r>
                        <a:rPr sz="1200" dirty="0">
                          <a:latin typeface="Times New Roman"/>
                          <a:cs typeface="Times New Roman"/>
                        </a:rPr>
                        <a:t>l r</a:t>
                      </a:r>
                      <a:r>
                        <a:rPr sz="1200" spc="-5" dirty="0">
                          <a:latin typeface="Times New Roman"/>
                          <a:cs typeface="Times New Roman"/>
                        </a:rPr>
                        <a:t>e</a:t>
                      </a:r>
                      <a:r>
                        <a:rPr sz="1200" spc="5" dirty="0">
                          <a:latin typeface="Times New Roman"/>
                          <a:cs typeface="Times New Roman"/>
                        </a:rPr>
                        <a:t>dd</a:t>
                      </a:r>
                      <a:r>
                        <a:rPr sz="1200" dirty="0">
                          <a:latin typeface="Times New Roman"/>
                          <a:cs typeface="Times New Roman"/>
                        </a:rPr>
                        <a:t>ito</a:t>
                      </a:r>
                      <a:r>
                        <a:rPr sz="1200" spc="-30" dirty="0">
                          <a:latin typeface="Times New Roman"/>
                          <a:cs typeface="Times New Roman"/>
                        </a:rPr>
                        <a:t> </a:t>
                      </a:r>
                      <a:r>
                        <a:rPr sz="1200" spc="-25" dirty="0">
                          <a:latin typeface="Times New Roman"/>
                          <a:cs typeface="Times New Roman"/>
                        </a:rPr>
                        <a:t>f</a:t>
                      </a:r>
                      <a:r>
                        <a:rPr sz="1200" dirty="0">
                          <a:latin typeface="Times New Roman"/>
                          <a:cs typeface="Times New Roman"/>
                        </a:rPr>
                        <a:t>i</a:t>
                      </a:r>
                      <a:r>
                        <a:rPr sz="1200" spc="5" dirty="0">
                          <a:latin typeface="Times New Roman"/>
                          <a:cs typeface="Times New Roman"/>
                        </a:rPr>
                        <a:t>n</a:t>
                      </a:r>
                      <a:r>
                        <a:rPr sz="1200" dirty="0">
                          <a:latin typeface="Times New Roman"/>
                          <a:cs typeface="Times New Roman"/>
                        </a:rPr>
                        <a:t>o</a:t>
                      </a:r>
                      <a:r>
                        <a:rPr sz="1200" spc="-5" dirty="0">
                          <a:latin typeface="Times New Roman"/>
                          <a:cs typeface="Times New Roman"/>
                        </a:rPr>
                        <a:t> </a:t>
                      </a:r>
                      <a:r>
                        <a:rPr sz="1200" dirty="0">
                          <a:latin typeface="Times New Roman"/>
                          <a:cs typeface="Times New Roman"/>
                        </a:rPr>
                        <a:t>a</a:t>
                      </a:r>
                      <a:r>
                        <a:rPr sz="1200" spc="-5" dirty="0">
                          <a:latin typeface="Times New Roman"/>
                          <a:cs typeface="Times New Roman"/>
                        </a:rPr>
                        <a:t> </a:t>
                      </a:r>
                      <a:r>
                        <a:rPr sz="1200" spc="5" dirty="0">
                          <a:latin typeface="Times New Roman"/>
                          <a:cs typeface="Times New Roman"/>
                        </a:rPr>
                        <a:t>5</a:t>
                      </a:r>
                      <a:r>
                        <a:rPr sz="1200" dirty="0">
                          <a:latin typeface="Times New Roman"/>
                          <a:cs typeface="Times New Roman"/>
                        </a:rPr>
                        <a:t>.</a:t>
                      </a:r>
                      <a:r>
                        <a:rPr sz="1200" spc="5" dirty="0">
                          <a:latin typeface="Times New Roman"/>
                          <a:cs typeface="Times New Roman"/>
                        </a:rPr>
                        <a:t>16</a:t>
                      </a:r>
                      <a:r>
                        <a:rPr sz="1200" dirty="0">
                          <a:latin typeface="Times New Roman"/>
                          <a:cs typeface="Times New Roman"/>
                        </a:rPr>
                        <a:t>4</a:t>
                      </a:r>
                      <a:r>
                        <a:rPr sz="1200" spc="-20" dirty="0">
                          <a:latin typeface="Times New Roman"/>
                          <a:cs typeface="Times New Roman"/>
                        </a:rPr>
                        <a:t> </a:t>
                      </a:r>
                      <a:r>
                        <a:rPr sz="1200" spc="-10" dirty="0">
                          <a:latin typeface="Times New Roman"/>
                          <a:cs typeface="Times New Roman"/>
                        </a:rPr>
                        <a:t>,0</a:t>
                      </a:r>
                      <a:r>
                        <a:rPr sz="1200" dirty="0">
                          <a:latin typeface="Times New Roman"/>
                          <a:cs typeface="Times New Roman"/>
                        </a:rPr>
                        <a:t>0</a:t>
                      </a:r>
                      <a:r>
                        <a:rPr sz="1200" spc="-55" dirty="0">
                          <a:latin typeface="Times New Roman"/>
                          <a:cs typeface="Times New Roman"/>
                        </a:rPr>
                        <a:t> </a:t>
                      </a:r>
                      <a:r>
                        <a:rPr sz="1200" spc="-5" dirty="0">
                          <a:latin typeface="Times New Roman"/>
                          <a:cs typeface="Times New Roman"/>
                        </a:rPr>
                        <a:t>e</a:t>
                      </a:r>
                      <a:r>
                        <a:rPr sz="1200" spc="5" dirty="0">
                          <a:latin typeface="Times New Roman"/>
                          <a:cs typeface="Times New Roman"/>
                        </a:rPr>
                        <a:t>u</a:t>
                      </a:r>
                      <a:r>
                        <a:rPr sz="1200" dirty="0">
                          <a:latin typeface="Times New Roman"/>
                          <a:cs typeface="Times New Roman"/>
                        </a:rPr>
                        <a:t>ro</a:t>
                      </a:r>
                      <a:endParaRPr sz="1200">
                        <a:latin typeface="Times New Roman"/>
                        <a:cs typeface="Times New Roman"/>
                      </a:endParaRPr>
                    </a:p>
                  </a:txBody>
                  <a:tcPr marL="0" marR="0" marT="0" marB="0">
                    <a:lnL w="14986">
                      <a:solidFill>
                        <a:srgbClr val="FFFFFF"/>
                      </a:solidFill>
                      <a:prstDash val="solid"/>
                    </a:lnL>
                    <a:lnR w="13462">
                      <a:solidFill>
                        <a:srgbClr val="FFFFFF"/>
                      </a:solidFill>
                      <a:prstDash val="solid"/>
                    </a:lnR>
                    <a:lnT w="13462">
                      <a:solidFill>
                        <a:srgbClr val="FFFFFF"/>
                      </a:solidFill>
                      <a:prstDash val="solid"/>
                    </a:lnT>
                    <a:lnB w="13462">
                      <a:solidFill>
                        <a:srgbClr val="FFFFFF"/>
                      </a:solidFill>
                      <a:prstDash val="solid"/>
                    </a:lnB>
                    <a:solidFill>
                      <a:srgbClr val="E9EDF4"/>
                    </a:solidFill>
                  </a:tcPr>
                </a:tc>
                <a:tc>
                  <a:txBody>
                    <a:bodyPr/>
                    <a:lstStyle/>
                    <a:p>
                      <a:pPr marL="62230" marR="93980" indent="-635">
                        <a:lnSpc>
                          <a:spcPct val="100000"/>
                        </a:lnSpc>
                      </a:pPr>
                      <a:r>
                        <a:rPr sz="1200" spc="25" dirty="0">
                          <a:latin typeface="Times New Roman"/>
                          <a:cs typeface="Times New Roman"/>
                        </a:rPr>
                        <a:t>P</a:t>
                      </a:r>
                      <a:r>
                        <a:rPr sz="1200" spc="5" dirty="0">
                          <a:latin typeface="Times New Roman"/>
                          <a:cs typeface="Times New Roman"/>
                        </a:rPr>
                        <a:t>o</a:t>
                      </a:r>
                      <a:r>
                        <a:rPr sz="1200" spc="-5" dirty="0">
                          <a:latin typeface="Times New Roman"/>
                          <a:cs typeface="Times New Roman"/>
                        </a:rPr>
                        <a:t>ss</a:t>
                      </a:r>
                      <a:r>
                        <a:rPr sz="1200" spc="5" dirty="0">
                          <a:latin typeface="Times New Roman"/>
                          <a:cs typeface="Times New Roman"/>
                        </a:rPr>
                        <a:t>on</a:t>
                      </a:r>
                      <a:r>
                        <a:rPr sz="1200" dirty="0">
                          <a:latin typeface="Times New Roman"/>
                          <a:cs typeface="Times New Roman"/>
                        </a:rPr>
                        <a:t>o</a:t>
                      </a:r>
                      <a:r>
                        <a:rPr sz="1200" spc="-80" dirty="0">
                          <a:latin typeface="Times New Roman"/>
                          <a:cs typeface="Times New Roman"/>
                        </a:rPr>
                        <a:t> </a:t>
                      </a:r>
                      <a:r>
                        <a:rPr sz="1200" spc="-5" dirty="0">
                          <a:latin typeface="Times New Roman"/>
                          <a:cs typeface="Times New Roman"/>
                        </a:rPr>
                        <a:t>esse</a:t>
                      </a:r>
                      <a:r>
                        <a:rPr sz="1200" dirty="0">
                          <a:latin typeface="Times New Roman"/>
                          <a:cs typeface="Times New Roman"/>
                        </a:rPr>
                        <a:t>re</a:t>
                      </a:r>
                      <a:r>
                        <a:rPr sz="1200" spc="-5" dirty="0">
                          <a:latin typeface="Times New Roman"/>
                          <a:cs typeface="Times New Roman"/>
                        </a:rPr>
                        <a:t> </a:t>
                      </a:r>
                      <a:r>
                        <a:rPr sz="1200" spc="5" dirty="0">
                          <a:latin typeface="Times New Roman"/>
                          <a:cs typeface="Times New Roman"/>
                        </a:rPr>
                        <a:t>p</a:t>
                      </a:r>
                      <a:r>
                        <a:rPr sz="1200" spc="-5" dirty="0">
                          <a:latin typeface="Times New Roman"/>
                          <a:cs typeface="Times New Roman"/>
                        </a:rPr>
                        <a:t>e</a:t>
                      </a:r>
                      <a:r>
                        <a:rPr sz="1200" dirty="0">
                          <a:latin typeface="Times New Roman"/>
                          <a:cs typeface="Times New Roman"/>
                        </a:rPr>
                        <a:t>r</a:t>
                      </a:r>
                      <a:r>
                        <a:rPr sz="1200" spc="-10" dirty="0">
                          <a:latin typeface="Times New Roman"/>
                          <a:cs typeface="Times New Roman"/>
                        </a:rPr>
                        <a:t> </a:t>
                      </a:r>
                      <a:r>
                        <a:rPr sz="1200" dirty="0">
                          <a:latin typeface="Times New Roman"/>
                          <a:cs typeface="Times New Roman"/>
                        </a:rPr>
                        <a:t>t</a:t>
                      </a:r>
                      <a:r>
                        <a:rPr sz="1200" spc="5" dirty="0">
                          <a:latin typeface="Times New Roman"/>
                          <a:cs typeface="Times New Roman"/>
                        </a:rPr>
                        <a:t>u</a:t>
                      </a:r>
                      <a:r>
                        <a:rPr sz="1200" dirty="0">
                          <a:latin typeface="Times New Roman"/>
                          <a:cs typeface="Times New Roman"/>
                        </a:rPr>
                        <a:t>tti</a:t>
                      </a:r>
                      <a:r>
                        <a:rPr sz="1200" spc="-20" dirty="0">
                          <a:latin typeface="Times New Roman"/>
                          <a:cs typeface="Times New Roman"/>
                        </a:rPr>
                        <a:t> </a:t>
                      </a:r>
                      <a:r>
                        <a:rPr sz="1200" dirty="0">
                          <a:latin typeface="Times New Roman"/>
                          <a:cs typeface="Times New Roman"/>
                        </a:rPr>
                        <a:t>o</a:t>
                      </a:r>
                      <a:r>
                        <a:rPr sz="1200" spc="-5" dirty="0">
                          <a:latin typeface="Times New Roman"/>
                          <a:cs typeface="Times New Roman"/>
                        </a:rPr>
                        <a:t> s</a:t>
                      </a:r>
                      <a:r>
                        <a:rPr sz="1200" spc="5" dirty="0">
                          <a:latin typeface="Times New Roman"/>
                          <a:cs typeface="Times New Roman"/>
                        </a:rPr>
                        <a:t>o</a:t>
                      </a:r>
                      <a:r>
                        <a:rPr sz="1200" dirty="0">
                          <a:latin typeface="Times New Roman"/>
                          <a:cs typeface="Times New Roman"/>
                        </a:rPr>
                        <a:t>lo</a:t>
                      </a:r>
                      <a:r>
                        <a:rPr sz="1200" spc="-15" dirty="0">
                          <a:latin typeface="Times New Roman"/>
                          <a:cs typeface="Times New Roman"/>
                        </a:rPr>
                        <a:t> </a:t>
                      </a:r>
                      <a:r>
                        <a:rPr sz="1200" spc="5" dirty="0">
                          <a:latin typeface="Times New Roman"/>
                          <a:cs typeface="Times New Roman"/>
                        </a:rPr>
                        <a:t>p</a:t>
                      </a:r>
                      <a:r>
                        <a:rPr sz="1200" spc="-5" dirty="0">
                          <a:latin typeface="Times New Roman"/>
                          <a:cs typeface="Times New Roman"/>
                        </a:rPr>
                        <a:t>e</a:t>
                      </a:r>
                      <a:r>
                        <a:rPr sz="1200" dirty="0">
                          <a:latin typeface="Times New Roman"/>
                          <a:cs typeface="Times New Roman"/>
                        </a:rPr>
                        <a:t>r </a:t>
                      </a:r>
                      <a:r>
                        <a:rPr sz="1200" spc="-5" dirty="0">
                          <a:latin typeface="Times New Roman"/>
                          <a:cs typeface="Times New Roman"/>
                        </a:rPr>
                        <a:t>a</a:t>
                      </a:r>
                      <a:r>
                        <a:rPr sz="1200" dirty="0">
                          <a:latin typeface="Times New Roman"/>
                          <a:cs typeface="Times New Roman"/>
                        </a:rPr>
                        <a:t>l</a:t>
                      </a:r>
                      <a:r>
                        <a:rPr sz="1200" spc="-5" dirty="0">
                          <a:latin typeface="Times New Roman"/>
                          <a:cs typeface="Times New Roman"/>
                        </a:rPr>
                        <a:t>c</a:t>
                      </a:r>
                      <a:r>
                        <a:rPr sz="1200" spc="5" dirty="0">
                          <a:latin typeface="Times New Roman"/>
                          <a:cs typeface="Times New Roman"/>
                        </a:rPr>
                        <a:t>un</a:t>
                      </a:r>
                      <a:r>
                        <a:rPr sz="1200" dirty="0">
                          <a:latin typeface="Times New Roman"/>
                          <a:cs typeface="Times New Roman"/>
                        </a:rPr>
                        <a:t>i </a:t>
                      </a:r>
                      <a:r>
                        <a:rPr sz="1200" spc="5" dirty="0">
                          <a:latin typeface="Times New Roman"/>
                          <a:cs typeface="Times New Roman"/>
                        </a:rPr>
                        <a:t>d</a:t>
                      </a:r>
                      <a:r>
                        <a:rPr sz="1200" dirty="0">
                          <a:latin typeface="Times New Roman"/>
                          <a:cs typeface="Times New Roman"/>
                        </a:rPr>
                        <a:t>i</a:t>
                      </a:r>
                      <a:r>
                        <a:rPr sz="1200" spc="5" dirty="0">
                          <a:latin typeface="Times New Roman"/>
                          <a:cs typeface="Times New Roman"/>
                        </a:rPr>
                        <a:t>p</a:t>
                      </a:r>
                      <a:r>
                        <a:rPr sz="1200" spc="-5" dirty="0">
                          <a:latin typeface="Times New Roman"/>
                          <a:cs typeface="Times New Roman"/>
                        </a:rPr>
                        <a:t>e</a:t>
                      </a:r>
                      <a:r>
                        <a:rPr sz="1200" spc="5" dirty="0">
                          <a:latin typeface="Times New Roman"/>
                          <a:cs typeface="Times New Roman"/>
                        </a:rPr>
                        <a:t>nd</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ti</a:t>
                      </a:r>
                      <a:endParaRPr sz="1200">
                        <a:latin typeface="Times New Roman"/>
                        <a:cs typeface="Times New Roman"/>
                      </a:endParaRPr>
                    </a:p>
                  </a:txBody>
                  <a:tcPr marL="0" marR="0" marT="0" marB="0">
                    <a:lnL w="13462">
                      <a:solidFill>
                        <a:srgbClr val="FFFFFF"/>
                      </a:solidFill>
                      <a:prstDash val="solid"/>
                    </a:lnL>
                    <a:lnR w="9525">
                      <a:solidFill>
                        <a:srgbClr val="FFFFFF"/>
                      </a:solidFill>
                      <a:prstDash val="solid"/>
                    </a:lnR>
                    <a:lnT w="13462">
                      <a:solidFill>
                        <a:srgbClr val="FFFFFF"/>
                      </a:solidFill>
                      <a:prstDash val="solid"/>
                    </a:lnT>
                    <a:lnB w="13462">
                      <a:solidFill>
                        <a:srgbClr val="FFFFFF"/>
                      </a:solidFill>
                      <a:prstDash val="solid"/>
                    </a:lnB>
                    <a:solidFill>
                      <a:srgbClr val="E9EDF4"/>
                    </a:solidFill>
                  </a:tcPr>
                </a:tc>
                <a:tc>
                  <a:txBody>
                    <a:bodyPr/>
                    <a:lstStyle/>
                    <a:p>
                      <a:pPr marL="51435">
                        <a:lnSpc>
                          <a:spcPct val="100000"/>
                        </a:lnSpc>
                      </a:pPr>
                      <a:r>
                        <a:rPr sz="1200" spc="-5" dirty="0">
                          <a:latin typeface="Times New Roman"/>
                          <a:cs typeface="Times New Roman"/>
                        </a:rPr>
                        <a:t>s</a:t>
                      </a:r>
                      <a:r>
                        <a:rPr sz="1200" dirty="0">
                          <a:latin typeface="Times New Roman"/>
                          <a:cs typeface="Times New Roman"/>
                        </a:rPr>
                        <a:t>i</a:t>
                      </a:r>
                      <a:endParaRPr sz="1200">
                        <a:latin typeface="Times New Roman"/>
                        <a:cs typeface="Times New Roman"/>
                      </a:endParaRPr>
                    </a:p>
                  </a:txBody>
                  <a:tcPr marL="0" marR="0" marT="0" marB="0">
                    <a:lnL w="9525">
                      <a:solidFill>
                        <a:srgbClr val="FFFFFF"/>
                      </a:solidFill>
                      <a:prstDash val="solid"/>
                    </a:lnL>
                    <a:lnR w="13462">
                      <a:solidFill>
                        <a:srgbClr val="FFFFFF"/>
                      </a:solidFill>
                      <a:prstDash val="solid"/>
                    </a:lnR>
                    <a:lnT w="13462">
                      <a:solidFill>
                        <a:srgbClr val="FFFFFF"/>
                      </a:solidFill>
                      <a:prstDash val="solid"/>
                    </a:lnT>
                    <a:lnB w="13462">
                      <a:solidFill>
                        <a:srgbClr val="FFFFFF"/>
                      </a:solidFill>
                      <a:prstDash val="solid"/>
                    </a:lnB>
                    <a:solidFill>
                      <a:srgbClr val="E9EDF4"/>
                    </a:solidFill>
                  </a:tcPr>
                </a:tc>
                <a:tc>
                  <a:txBody>
                    <a:bodyPr/>
                    <a:lstStyle/>
                    <a:p>
                      <a:pPr marL="66040" marR="347345">
                        <a:lnSpc>
                          <a:spcPct val="100000"/>
                        </a:lnSpc>
                      </a:pPr>
                      <a:r>
                        <a:rPr sz="1200" spc="-5" dirty="0">
                          <a:latin typeface="Times New Roman"/>
                          <a:cs typeface="Times New Roman"/>
                        </a:rPr>
                        <a:t>N</a:t>
                      </a:r>
                      <a:r>
                        <a:rPr sz="1200" dirty="0">
                          <a:latin typeface="Times New Roman"/>
                          <a:cs typeface="Times New Roman"/>
                        </a:rPr>
                        <a:t>o (C</a:t>
                      </a:r>
                      <a:r>
                        <a:rPr sz="1200" spc="5" dirty="0">
                          <a:latin typeface="Times New Roman"/>
                          <a:cs typeface="Times New Roman"/>
                        </a:rPr>
                        <a:t>on</a:t>
                      </a:r>
                      <a:r>
                        <a:rPr sz="1200" dirty="0">
                          <a:latin typeface="Times New Roman"/>
                          <a:cs typeface="Times New Roman"/>
                        </a:rPr>
                        <a:t>tri</a:t>
                      </a:r>
                      <a:r>
                        <a:rPr sz="1200" spc="5" dirty="0">
                          <a:latin typeface="Times New Roman"/>
                          <a:cs typeface="Times New Roman"/>
                        </a:rPr>
                        <a:t>bu</a:t>
                      </a:r>
                      <a:r>
                        <a:rPr sz="1200" dirty="0">
                          <a:latin typeface="Times New Roman"/>
                          <a:cs typeface="Times New Roman"/>
                        </a:rPr>
                        <a:t>to</a:t>
                      </a:r>
                      <a:r>
                        <a:rPr sz="1200" spc="-65" dirty="0">
                          <a:latin typeface="Times New Roman"/>
                          <a:cs typeface="Times New Roman"/>
                        </a:rPr>
                        <a:t> </a:t>
                      </a:r>
                      <a:r>
                        <a:rPr sz="1200" spc="5" dirty="0">
                          <a:latin typeface="Times New Roman"/>
                          <a:cs typeface="Times New Roman"/>
                        </a:rPr>
                        <a:t>d</a:t>
                      </a:r>
                      <a:r>
                        <a:rPr sz="1200" dirty="0">
                          <a:latin typeface="Times New Roman"/>
                          <a:cs typeface="Times New Roman"/>
                        </a:rPr>
                        <a:t>i</a:t>
                      </a:r>
                      <a:endParaRPr sz="1200">
                        <a:latin typeface="Times New Roman"/>
                        <a:cs typeface="Times New Roman"/>
                      </a:endParaRPr>
                    </a:p>
                    <a:p>
                      <a:pPr marL="66040">
                        <a:lnSpc>
                          <a:spcPct val="100000"/>
                        </a:lnSpc>
                      </a:pPr>
                      <a:r>
                        <a:rPr sz="1200" spc="-5" dirty="0">
                          <a:latin typeface="Times New Roman"/>
                          <a:cs typeface="Times New Roman"/>
                        </a:rPr>
                        <a:t>s</a:t>
                      </a:r>
                      <a:r>
                        <a:rPr sz="1200" spc="5" dirty="0">
                          <a:latin typeface="Times New Roman"/>
                          <a:cs typeface="Times New Roman"/>
                        </a:rPr>
                        <a:t>o</a:t>
                      </a:r>
                      <a:r>
                        <a:rPr sz="1200" dirty="0">
                          <a:latin typeface="Times New Roman"/>
                          <a:cs typeface="Times New Roman"/>
                        </a:rPr>
                        <a:t>li</a:t>
                      </a:r>
                      <a:r>
                        <a:rPr sz="1200" spc="5" dirty="0">
                          <a:latin typeface="Times New Roman"/>
                          <a:cs typeface="Times New Roman"/>
                        </a:rPr>
                        <a:t>d</a:t>
                      </a:r>
                      <a:r>
                        <a:rPr sz="1200" spc="-5" dirty="0">
                          <a:latin typeface="Times New Roman"/>
                          <a:cs typeface="Times New Roman"/>
                        </a:rPr>
                        <a:t>a</a:t>
                      </a:r>
                      <a:r>
                        <a:rPr sz="1200" dirty="0">
                          <a:latin typeface="Times New Roman"/>
                          <a:cs typeface="Times New Roman"/>
                        </a:rPr>
                        <a:t>ri</a:t>
                      </a:r>
                      <a:r>
                        <a:rPr sz="1200" spc="-5" dirty="0">
                          <a:latin typeface="Times New Roman"/>
                          <a:cs typeface="Times New Roman"/>
                        </a:rPr>
                        <a:t>e</a:t>
                      </a:r>
                      <a:r>
                        <a:rPr sz="1200" dirty="0">
                          <a:latin typeface="Times New Roman"/>
                          <a:cs typeface="Times New Roman"/>
                        </a:rPr>
                        <a:t>tà</a:t>
                      </a:r>
                      <a:r>
                        <a:rPr sz="1200" spc="-50" dirty="0">
                          <a:latin typeface="Times New Roman"/>
                          <a:cs typeface="Times New Roman"/>
                        </a:rPr>
                        <a:t> </a:t>
                      </a:r>
                      <a:r>
                        <a:rPr sz="1200" spc="5" dirty="0">
                          <a:latin typeface="Times New Roman"/>
                          <a:cs typeface="Times New Roman"/>
                        </a:rPr>
                        <a:t>d</a:t>
                      </a:r>
                      <a:r>
                        <a:rPr sz="1200" spc="-5" dirty="0">
                          <a:latin typeface="Times New Roman"/>
                          <a:cs typeface="Times New Roman"/>
                        </a:rPr>
                        <a:t>e</a:t>
                      </a:r>
                      <a:r>
                        <a:rPr sz="1200" dirty="0">
                          <a:latin typeface="Times New Roman"/>
                          <a:cs typeface="Times New Roman"/>
                        </a:rPr>
                        <a:t>l</a:t>
                      </a:r>
                      <a:r>
                        <a:rPr sz="1200" spc="-10" dirty="0">
                          <a:latin typeface="Times New Roman"/>
                          <a:cs typeface="Times New Roman"/>
                        </a:rPr>
                        <a:t> </a:t>
                      </a:r>
                      <a:r>
                        <a:rPr sz="1200" spc="5" dirty="0">
                          <a:latin typeface="Times New Roman"/>
                          <a:cs typeface="Times New Roman"/>
                        </a:rPr>
                        <a:t>10</a:t>
                      </a:r>
                      <a:r>
                        <a:rPr sz="1200" spc="-20" dirty="0">
                          <a:latin typeface="Times New Roman"/>
                          <a:cs typeface="Times New Roman"/>
                        </a:rPr>
                        <a:t>%</a:t>
                      </a:r>
                      <a:r>
                        <a:rPr sz="1200" dirty="0">
                          <a:latin typeface="Times New Roman"/>
                          <a:cs typeface="Times New Roman"/>
                        </a:rPr>
                        <a:t>)</a:t>
                      </a:r>
                      <a:endParaRPr sz="1200">
                        <a:latin typeface="Times New Roman"/>
                        <a:cs typeface="Times New Roman"/>
                      </a:endParaRPr>
                    </a:p>
                  </a:txBody>
                  <a:tcPr marL="0" marR="0" marT="0" marB="0">
                    <a:lnL w="13462">
                      <a:solidFill>
                        <a:srgbClr val="FFFFFF"/>
                      </a:solidFill>
                      <a:prstDash val="solid"/>
                    </a:lnL>
                    <a:lnR w="14986">
                      <a:solidFill>
                        <a:srgbClr val="FFFFFF"/>
                      </a:solidFill>
                      <a:prstDash val="solid"/>
                    </a:lnR>
                    <a:lnT w="13462">
                      <a:solidFill>
                        <a:srgbClr val="FFFFFF"/>
                      </a:solidFill>
                      <a:prstDash val="solid"/>
                    </a:lnT>
                    <a:lnB w="13462">
                      <a:solidFill>
                        <a:srgbClr val="FFFFFF"/>
                      </a:solidFill>
                      <a:prstDash val="solid"/>
                    </a:lnB>
                    <a:solidFill>
                      <a:srgbClr val="E9EDF4"/>
                    </a:solidFill>
                  </a:tcPr>
                </a:tc>
                <a:tc>
                  <a:txBody>
                    <a:bodyPr/>
                    <a:lstStyle/>
                    <a:p>
                      <a:pPr marL="60960" marR="407034" indent="-635">
                        <a:lnSpc>
                          <a:spcPct val="100000"/>
                        </a:lnSpc>
                      </a:pPr>
                      <a:r>
                        <a:rPr sz="1200" spc="-5" dirty="0">
                          <a:latin typeface="Times New Roman"/>
                          <a:cs typeface="Times New Roman"/>
                        </a:rPr>
                        <a:t>N</a:t>
                      </a:r>
                      <a:r>
                        <a:rPr sz="1200" dirty="0">
                          <a:latin typeface="Times New Roman"/>
                          <a:cs typeface="Times New Roman"/>
                        </a:rPr>
                        <a:t>o</a:t>
                      </a:r>
                      <a:r>
                        <a:rPr sz="1200" spc="-30" dirty="0">
                          <a:latin typeface="Times New Roman"/>
                          <a:cs typeface="Times New Roman"/>
                        </a:rPr>
                        <a:t> </a:t>
                      </a:r>
                      <a:r>
                        <a:rPr sz="1200" spc="-25" dirty="0">
                          <a:latin typeface="Times New Roman"/>
                          <a:cs typeface="Times New Roman"/>
                        </a:rPr>
                        <a:t>f</a:t>
                      </a:r>
                      <a:r>
                        <a:rPr sz="1200" dirty="0">
                          <a:latin typeface="Times New Roman"/>
                          <a:cs typeface="Times New Roman"/>
                        </a:rPr>
                        <a:t>i</a:t>
                      </a:r>
                      <a:r>
                        <a:rPr sz="1200" spc="5" dirty="0">
                          <a:latin typeface="Times New Roman"/>
                          <a:cs typeface="Times New Roman"/>
                        </a:rPr>
                        <a:t>n</a:t>
                      </a:r>
                      <a:r>
                        <a:rPr sz="1200" dirty="0">
                          <a:latin typeface="Times New Roman"/>
                          <a:cs typeface="Times New Roman"/>
                        </a:rPr>
                        <a:t>o</a:t>
                      </a:r>
                      <a:r>
                        <a:rPr sz="1200" spc="5" dirty="0">
                          <a:latin typeface="Times New Roman"/>
                          <a:cs typeface="Times New Roman"/>
                        </a:rPr>
                        <a:t> </a:t>
                      </a:r>
                      <a:r>
                        <a:rPr sz="1200" dirty="0">
                          <a:latin typeface="Times New Roman"/>
                          <a:cs typeface="Times New Roman"/>
                        </a:rPr>
                        <a:t>a </a:t>
                      </a:r>
                      <a:r>
                        <a:rPr sz="1200" spc="5" dirty="0">
                          <a:latin typeface="Times New Roman"/>
                          <a:cs typeface="Times New Roman"/>
                        </a:rPr>
                        <a:t>5</a:t>
                      </a:r>
                      <a:r>
                        <a:rPr lang="it-IT" sz="1200" spc="5" dirty="0">
                          <a:latin typeface="Times New Roman"/>
                          <a:cs typeface="Times New Roman"/>
                        </a:rPr>
                        <a:t>.</a:t>
                      </a:r>
                      <a:r>
                        <a:rPr sz="1200" spc="5" dirty="0">
                          <a:latin typeface="Times New Roman"/>
                          <a:cs typeface="Times New Roman"/>
                        </a:rPr>
                        <a:t>164</a:t>
                      </a:r>
                      <a:r>
                        <a:rPr sz="1200" spc="-5" dirty="0">
                          <a:latin typeface="Times New Roman"/>
                          <a:cs typeface="Times New Roman"/>
                        </a:rPr>
                        <a:t>e</a:t>
                      </a:r>
                      <a:r>
                        <a:rPr sz="1200" spc="5" dirty="0">
                          <a:latin typeface="Times New Roman"/>
                          <a:cs typeface="Times New Roman"/>
                        </a:rPr>
                        <a:t>u</a:t>
                      </a:r>
                      <a:r>
                        <a:rPr sz="1200" dirty="0">
                          <a:latin typeface="Times New Roman"/>
                          <a:cs typeface="Times New Roman"/>
                        </a:rPr>
                        <a:t>r</a:t>
                      </a:r>
                      <a:r>
                        <a:rPr sz="1200" spc="5" dirty="0">
                          <a:latin typeface="Times New Roman"/>
                          <a:cs typeface="Times New Roman"/>
                        </a:rPr>
                        <a:t>o</a:t>
                      </a:r>
                      <a:r>
                        <a:rPr sz="1200" dirty="0">
                          <a:latin typeface="Times New Roman"/>
                          <a:cs typeface="Times New Roman"/>
                        </a:rPr>
                        <a:t>/</a:t>
                      </a:r>
                      <a:r>
                        <a:rPr sz="1200" spc="-5" dirty="0">
                          <a:latin typeface="Times New Roman"/>
                          <a:cs typeface="Times New Roman"/>
                        </a:rPr>
                        <a:t>a</a:t>
                      </a:r>
                      <a:r>
                        <a:rPr sz="1200" spc="5" dirty="0">
                          <a:latin typeface="Times New Roman"/>
                          <a:cs typeface="Times New Roman"/>
                        </a:rPr>
                        <a:t>n</a:t>
                      </a:r>
                      <a:r>
                        <a:rPr sz="1200" spc="-10" dirty="0">
                          <a:latin typeface="Times New Roman"/>
                          <a:cs typeface="Times New Roman"/>
                        </a:rPr>
                        <a:t>n</a:t>
                      </a:r>
                      <a:r>
                        <a:rPr sz="1200" dirty="0">
                          <a:latin typeface="Times New Roman"/>
                          <a:cs typeface="Times New Roman"/>
                        </a:rPr>
                        <a:t>o</a:t>
                      </a:r>
                    </a:p>
                  </a:txBody>
                  <a:tcPr marL="0" marR="0" marT="0" marB="0">
                    <a:lnL w="14986">
                      <a:solidFill>
                        <a:srgbClr val="FFFFFF"/>
                      </a:solidFill>
                      <a:prstDash val="solid"/>
                    </a:lnL>
                    <a:lnR w="14986">
                      <a:solidFill>
                        <a:srgbClr val="FFFFFF"/>
                      </a:solidFill>
                      <a:prstDash val="solid"/>
                    </a:lnR>
                    <a:lnT w="13462">
                      <a:solidFill>
                        <a:srgbClr val="FFFFFF"/>
                      </a:solidFill>
                      <a:prstDash val="solid"/>
                    </a:lnT>
                    <a:lnB w="13462">
                      <a:solidFill>
                        <a:srgbClr val="FFFFFF"/>
                      </a:solidFill>
                      <a:prstDash val="solid"/>
                    </a:lnB>
                    <a:solidFill>
                      <a:srgbClr val="E9EDF4"/>
                    </a:solidFill>
                  </a:tcPr>
                </a:tc>
                <a:extLst>
                  <a:ext uri="{0D108BD9-81ED-4DB2-BD59-A6C34878D82A}">
                    <a16:rowId xmlns:a16="http://schemas.microsoft.com/office/drawing/2014/main" val="10002"/>
                  </a:ext>
                </a:extLst>
              </a:tr>
            </a:tbl>
          </a:graphicData>
        </a:graphic>
      </p:graphicFrame>
      <p:sp>
        <p:nvSpPr>
          <p:cNvPr id="134" name="object 17"/>
          <p:cNvSpPr/>
          <p:nvPr/>
        </p:nvSpPr>
        <p:spPr>
          <a:xfrm>
            <a:off x="804094" y="196850"/>
            <a:ext cx="8991601" cy="835151"/>
          </a:xfrm>
          <a:prstGeom prst="rect">
            <a:avLst/>
          </a:prstGeom>
          <a:blipFill>
            <a:blip r:embed="rId3" cstate="print"/>
            <a:stretch>
              <a:fillRect/>
            </a:stretch>
          </a:blipFill>
        </p:spPr>
        <p:txBody>
          <a:bodyPr wrap="square" lIns="0" tIns="0" rIns="0" bIns="0" rtlCol="0"/>
          <a:lstStyle/>
          <a:p>
            <a:r>
              <a:rPr lang="it-IT" sz="3200" dirty="0">
                <a:solidFill>
                  <a:schemeClr val="accent1">
                    <a:lumMod val="50000"/>
                  </a:schemeClr>
                </a:solidFill>
              </a:rPr>
              <a:t>Beni e Servizi inseribili in un piano di welfare</a:t>
            </a:r>
            <a:endParaRPr sz="3200" dirty="0">
              <a:solidFill>
                <a:schemeClr val="accent1">
                  <a:lumMod val="50000"/>
                </a:schemeClr>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698500" y="96012"/>
            <a:ext cx="8991601" cy="835151"/>
          </a:xfrm>
          <a:prstGeom prst="rect">
            <a:avLst/>
          </a:prstGeom>
          <a:blipFill>
            <a:blip r:embed="rId3" cstate="print"/>
            <a:stretch>
              <a:fillRect/>
            </a:stretch>
          </a:blipFill>
        </p:spPr>
        <p:txBody>
          <a:bodyPr wrap="square" lIns="0" tIns="0" rIns="0" bIns="0" rtlCol="0"/>
          <a:lstStyle/>
          <a:p>
            <a:r>
              <a:rPr lang="it-IT" sz="3200" dirty="0">
                <a:solidFill>
                  <a:schemeClr val="accent1">
                    <a:lumMod val="50000"/>
                  </a:schemeClr>
                </a:solidFill>
              </a:rPr>
              <a:t>Beni e Servizi inseribili in un piano di welfare</a:t>
            </a:r>
            <a:endParaRPr sz="3200" dirty="0">
              <a:solidFill>
                <a:schemeClr val="accent1">
                  <a:lumMod val="50000"/>
                </a:schemeClr>
              </a:solidFill>
            </a:endParaRPr>
          </a:p>
        </p:txBody>
      </p:sp>
      <p:sp>
        <p:nvSpPr>
          <p:cNvPr id="59" name="object 59"/>
          <p:cNvSpPr/>
          <p:nvPr/>
        </p:nvSpPr>
        <p:spPr>
          <a:xfrm>
            <a:off x="5305043" y="96012"/>
            <a:ext cx="784859" cy="835151"/>
          </a:xfrm>
          <a:prstGeom prst="rect">
            <a:avLst/>
          </a:prstGeom>
          <a:blipFill>
            <a:blip r:embed="rId4" cstate="print"/>
            <a:stretch>
              <a:fillRect/>
            </a:stretch>
          </a:blipFill>
        </p:spPr>
        <p:txBody>
          <a:bodyPr wrap="square" lIns="0" tIns="0" rIns="0" bIns="0" rtlCol="0"/>
          <a:lstStyle/>
          <a:p>
            <a:endParaRPr/>
          </a:p>
        </p:txBody>
      </p:sp>
      <p:sp>
        <p:nvSpPr>
          <p:cNvPr id="65" name="object 65"/>
          <p:cNvSpPr/>
          <p:nvPr/>
        </p:nvSpPr>
        <p:spPr>
          <a:xfrm>
            <a:off x="5946647" y="96012"/>
            <a:ext cx="783335" cy="835151"/>
          </a:xfrm>
          <a:prstGeom prst="rect">
            <a:avLst/>
          </a:prstGeom>
          <a:blipFill>
            <a:blip r:embed="rId4" cstate="print"/>
            <a:stretch>
              <a:fillRect/>
            </a:stretch>
          </a:blipFill>
        </p:spPr>
        <p:txBody>
          <a:bodyPr wrap="square" lIns="0" tIns="0" rIns="0" bIns="0" rtlCol="0"/>
          <a:lstStyle/>
          <a:p>
            <a:endParaRPr/>
          </a:p>
        </p:txBody>
      </p:sp>
      <p:sp>
        <p:nvSpPr>
          <p:cNvPr id="77" name="object 77"/>
          <p:cNvSpPr/>
          <p:nvPr/>
        </p:nvSpPr>
        <p:spPr>
          <a:xfrm>
            <a:off x="7208518" y="96012"/>
            <a:ext cx="781811" cy="835151"/>
          </a:xfrm>
          <a:prstGeom prst="rect">
            <a:avLst/>
          </a:prstGeom>
          <a:blipFill>
            <a:blip r:embed="rId4" cstate="print"/>
            <a:stretch>
              <a:fillRect/>
            </a:stretch>
          </a:blipFill>
        </p:spPr>
        <p:txBody>
          <a:bodyPr wrap="square" lIns="0" tIns="0" rIns="0" bIns="0" rtlCol="0"/>
          <a:lstStyle/>
          <a:p>
            <a:endParaRPr/>
          </a:p>
        </p:txBody>
      </p:sp>
      <p:sp>
        <p:nvSpPr>
          <p:cNvPr id="83" name="object 83"/>
          <p:cNvSpPr/>
          <p:nvPr/>
        </p:nvSpPr>
        <p:spPr>
          <a:xfrm>
            <a:off x="7699247" y="96012"/>
            <a:ext cx="797051" cy="835151"/>
          </a:xfrm>
          <a:prstGeom prst="rect">
            <a:avLst/>
          </a:prstGeom>
          <a:blipFill>
            <a:blip r:embed="rId5" cstate="print"/>
            <a:stretch>
              <a:fillRect/>
            </a:stretch>
          </a:blipFill>
        </p:spPr>
        <p:txBody>
          <a:bodyPr wrap="square" lIns="0" tIns="0" rIns="0" bIns="0" rtlCol="0"/>
          <a:lstStyle/>
          <a:p>
            <a:endParaRPr/>
          </a:p>
        </p:txBody>
      </p:sp>
      <p:graphicFrame>
        <p:nvGraphicFramePr>
          <p:cNvPr id="133" name="object 133"/>
          <p:cNvGraphicFramePr>
            <a:graphicFrameLocks noGrp="1"/>
          </p:cNvGraphicFramePr>
          <p:nvPr>
            <p:extLst>
              <p:ext uri="{D42A27DB-BD31-4B8C-83A1-F6EECF244321}">
                <p14:modId xmlns:p14="http://schemas.microsoft.com/office/powerpoint/2010/main" val="300371620"/>
              </p:ext>
            </p:extLst>
          </p:nvPr>
        </p:nvGraphicFramePr>
        <p:xfrm>
          <a:off x="469900" y="654050"/>
          <a:ext cx="9829801" cy="6169139"/>
        </p:xfrm>
        <a:graphic>
          <a:graphicData uri="http://schemas.openxmlformats.org/drawingml/2006/table">
            <a:tbl>
              <a:tblPr firstRow="1" bandRow="1">
                <a:tableStyleId>{2D5ABB26-0587-4C30-8999-92F81FD0307C}</a:tableStyleId>
              </a:tblPr>
              <a:tblGrid>
                <a:gridCol w="2654953">
                  <a:extLst>
                    <a:ext uri="{9D8B030D-6E8A-4147-A177-3AD203B41FA5}">
                      <a16:colId xmlns:a16="http://schemas.microsoft.com/office/drawing/2014/main" val="20000"/>
                    </a:ext>
                  </a:extLst>
                </a:gridCol>
                <a:gridCol w="3625038">
                  <a:extLst>
                    <a:ext uri="{9D8B030D-6E8A-4147-A177-3AD203B41FA5}">
                      <a16:colId xmlns:a16="http://schemas.microsoft.com/office/drawing/2014/main" val="20001"/>
                    </a:ext>
                  </a:extLst>
                </a:gridCol>
                <a:gridCol w="1274235">
                  <a:extLst>
                    <a:ext uri="{9D8B030D-6E8A-4147-A177-3AD203B41FA5}">
                      <a16:colId xmlns:a16="http://schemas.microsoft.com/office/drawing/2014/main" val="20002"/>
                    </a:ext>
                  </a:extLst>
                </a:gridCol>
                <a:gridCol w="1228882">
                  <a:extLst>
                    <a:ext uri="{9D8B030D-6E8A-4147-A177-3AD203B41FA5}">
                      <a16:colId xmlns:a16="http://schemas.microsoft.com/office/drawing/2014/main" val="20003"/>
                    </a:ext>
                  </a:extLst>
                </a:gridCol>
                <a:gridCol w="1046693">
                  <a:extLst>
                    <a:ext uri="{9D8B030D-6E8A-4147-A177-3AD203B41FA5}">
                      <a16:colId xmlns:a16="http://schemas.microsoft.com/office/drawing/2014/main" val="20004"/>
                    </a:ext>
                  </a:extLst>
                </a:gridCol>
              </a:tblGrid>
              <a:tr h="652514">
                <a:tc>
                  <a:txBody>
                    <a:bodyPr/>
                    <a:lstStyle/>
                    <a:p>
                      <a:pPr marR="1270" algn="ctr">
                        <a:lnSpc>
                          <a:spcPct val="100000"/>
                        </a:lnSpc>
                      </a:pPr>
                      <a:r>
                        <a:rPr sz="1600" b="1" dirty="0">
                          <a:latin typeface="Times New Roman"/>
                          <a:cs typeface="Times New Roman"/>
                        </a:rPr>
                        <a:t>Ti</a:t>
                      </a:r>
                      <a:r>
                        <a:rPr sz="1600" b="1" spc="-25" dirty="0">
                          <a:latin typeface="Times New Roman"/>
                          <a:cs typeface="Times New Roman"/>
                        </a:rPr>
                        <a:t>p</a:t>
                      </a:r>
                      <a:r>
                        <a:rPr sz="1600" b="1" dirty="0">
                          <a:latin typeface="Times New Roman"/>
                          <a:cs typeface="Times New Roman"/>
                        </a:rPr>
                        <a:t>o</a:t>
                      </a:r>
                      <a:r>
                        <a:rPr sz="1600" b="1" spc="-20" dirty="0">
                          <a:latin typeface="Times New Roman"/>
                          <a:cs typeface="Times New Roman"/>
                        </a:rPr>
                        <a:t> </a:t>
                      </a:r>
                      <a:r>
                        <a:rPr sz="1600" b="1" spc="-25" dirty="0">
                          <a:latin typeface="Times New Roman"/>
                          <a:cs typeface="Times New Roman"/>
                        </a:rPr>
                        <a:t>d</a:t>
                      </a:r>
                      <a:r>
                        <a:rPr sz="1600" b="1" dirty="0">
                          <a:latin typeface="Times New Roman"/>
                          <a:cs typeface="Times New Roman"/>
                        </a:rPr>
                        <a:t>i </a:t>
                      </a:r>
                      <a:r>
                        <a:rPr sz="1600" b="1" spc="20" dirty="0">
                          <a:latin typeface="Times New Roman"/>
                          <a:cs typeface="Times New Roman"/>
                        </a:rPr>
                        <a:t>B</a:t>
                      </a:r>
                      <a:r>
                        <a:rPr sz="1600" b="1" spc="-5" dirty="0">
                          <a:latin typeface="Times New Roman"/>
                          <a:cs typeface="Times New Roman"/>
                        </a:rPr>
                        <a:t>e</a:t>
                      </a:r>
                      <a:r>
                        <a:rPr sz="1600" b="1" spc="-25" dirty="0">
                          <a:latin typeface="Times New Roman"/>
                          <a:cs typeface="Times New Roman"/>
                        </a:rPr>
                        <a:t>n</a:t>
                      </a:r>
                      <a:r>
                        <a:rPr sz="1600" b="1" spc="-5" dirty="0">
                          <a:latin typeface="Times New Roman"/>
                          <a:cs typeface="Times New Roman"/>
                        </a:rPr>
                        <a:t>e</a:t>
                      </a:r>
                      <a:r>
                        <a:rPr sz="1600" b="1" dirty="0">
                          <a:latin typeface="Times New Roman"/>
                          <a:cs typeface="Times New Roman"/>
                        </a:rPr>
                        <a:t>fit</a:t>
                      </a:r>
                      <a:endParaRPr lang="it-IT" sz="1600" b="1" dirty="0">
                        <a:latin typeface="Times New Roman"/>
                        <a:cs typeface="Times New Roman"/>
                      </a:endParaRPr>
                    </a:p>
                    <a:p>
                      <a:pPr marR="1270" algn="ctr">
                        <a:lnSpc>
                          <a:spcPct val="100000"/>
                        </a:lnSpc>
                      </a:pPr>
                      <a:r>
                        <a:rPr lang="it-IT" sz="1600" b="1" dirty="0">
                          <a:latin typeface="Times New Roman"/>
                          <a:cs typeface="Times New Roman"/>
                        </a:rPr>
                        <a:t>welfare</a:t>
                      </a:r>
                      <a:endParaRPr sz="1600" dirty="0">
                        <a:latin typeface="Times New Roman"/>
                        <a:cs typeface="Times New Roman"/>
                      </a:endParaRPr>
                    </a:p>
                  </a:txBody>
                  <a:tcPr marL="0" marR="0" marT="0" marB="0">
                    <a:lnL w="14986">
                      <a:solidFill>
                        <a:srgbClr val="FFFFFF"/>
                      </a:solidFill>
                      <a:prstDash val="solid"/>
                    </a:lnL>
                    <a:lnR w="13462">
                      <a:solidFill>
                        <a:srgbClr val="FFFFFF"/>
                      </a:solidFill>
                      <a:prstDash val="solid"/>
                    </a:lnR>
                    <a:lnT w="14986">
                      <a:solidFill>
                        <a:srgbClr val="FFFFFF"/>
                      </a:solidFill>
                      <a:prstDash val="solid"/>
                    </a:lnT>
                    <a:lnB w="39370">
                      <a:solidFill>
                        <a:srgbClr val="FFFFFF"/>
                      </a:solidFill>
                      <a:prstDash val="solid"/>
                    </a:lnB>
                    <a:solidFill>
                      <a:srgbClr val="4F80BC"/>
                    </a:solidFill>
                  </a:tcPr>
                </a:tc>
                <a:tc>
                  <a:txBody>
                    <a:bodyPr/>
                    <a:lstStyle/>
                    <a:p>
                      <a:pPr marL="41910" algn="ctr">
                        <a:lnSpc>
                          <a:spcPct val="100000"/>
                        </a:lnSpc>
                      </a:pPr>
                      <a:r>
                        <a:rPr sz="1600" b="1" spc="-5" dirty="0">
                          <a:latin typeface="Times New Roman"/>
                          <a:cs typeface="Times New Roman"/>
                        </a:rPr>
                        <a:t>C</a:t>
                      </a:r>
                      <a:r>
                        <a:rPr sz="1600" b="1" spc="-20" dirty="0">
                          <a:latin typeface="Times New Roman"/>
                          <a:cs typeface="Times New Roman"/>
                        </a:rPr>
                        <a:t>o</a:t>
                      </a:r>
                      <a:r>
                        <a:rPr sz="1600" b="1" spc="-25" dirty="0">
                          <a:latin typeface="Times New Roman"/>
                          <a:cs typeface="Times New Roman"/>
                        </a:rPr>
                        <a:t>nd</a:t>
                      </a:r>
                      <a:r>
                        <a:rPr sz="1600" b="1" dirty="0">
                          <a:latin typeface="Times New Roman"/>
                          <a:cs typeface="Times New Roman"/>
                        </a:rPr>
                        <a:t>i</a:t>
                      </a:r>
                      <a:r>
                        <a:rPr sz="1600" b="1" spc="-5" dirty="0">
                          <a:latin typeface="Times New Roman"/>
                          <a:cs typeface="Times New Roman"/>
                        </a:rPr>
                        <a:t>z</a:t>
                      </a:r>
                      <a:r>
                        <a:rPr sz="1600" b="1" dirty="0">
                          <a:latin typeface="Times New Roman"/>
                          <a:cs typeface="Times New Roman"/>
                        </a:rPr>
                        <a:t>i</a:t>
                      </a:r>
                      <a:r>
                        <a:rPr sz="1600" b="1" spc="-20" dirty="0">
                          <a:latin typeface="Times New Roman"/>
                          <a:cs typeface="Times New Roman"/>
                        </a:rPr>
                        <a:t>o</a:t>
                      </a:r>
                      <a:r>
                        <a:rPr sz="1600" b="1" spc="-25" dirty="0">
                          <a:latin typeface="Times New Roman"/>
                          <a:cs typeface="Times New Roman"/>
                        </a:rPr>
                        <a:t>n</a:t>
                      </a:r>
                      <a:r>
                        <a:rPr sz="1600" b="1" dirty="0">
                          <a:latin typeface="Times New Roman"/>
                          <a:cs typeface="Times New Roman"/>
                        </a:rPr>
                        <a:t>i</a:t>
                      </a:r>
                      <a:endParaRPr sz="1600" dirty="0">
                        <a:latin typeface="Times New Roman"/>
                        <a:cs typeface="Times New Roman"/>
                      </a:endParaRPr>
                    </a:p>
                  </a:txBody>
                  <a:tcPr marL="0" marR="0" marT="0" marB="0">
                    <a:lnL w="13462">
                      <a:solidFill>
                        <a:srgbClr val="FFFFFF"/>
                      </a:solidFill>
                      <a:prstDash val="solid"/>
                    </a:lnL>
                    <a:lnR w="13462">
                      <a:solidFill>
                        <a:srgbClr val="FFFFFF"/>
                      </a:solidFill>
                      <a:prstDash val="solid"/>
                    </a:lnR>
                    <a:lnT w="14986">
                      <a:solidFill>
                        <a:srgbClr val="FFFFFF"/>
                      </a:solidFill>
                      <a:prstDash val="solid"/>
                    </a:lnT>
                    <a:lnB w="39370">
                      <a:solidFill>
                        <a:srgbClr val="FFFFFF"/>
                      </a:solidFill>
                      <a:prstDash val="solid"/>
                    </a:lnB>
                    <a:solidFill>
                      <a:srgbClr val="4F80BC"/>
                    </a:solidFill>
                  </a:tcPr>
                </a:tc>
                <a:tc>
                  <a:txBody>
                    <a:bodyPr/>
                    <a:lstStyle/>
                    <a:p>
                      <a:pPr marL="128905">
                        <a:lnSpc>
                          <a:spcPct val="100000"/>
                        </a:lnSpc>
                      </a:pPr>
                      <a:r>
                        <a:rPr sz="1600" b="1" dirty="0">
                          <a:latin typeface="Times New Roman"/>
                          <a:cs typeface="Times New Roman"/>
                        </a:rPr>
                        <a:t>E’</a:t>
                      </a:r>
                      <a:r>
                        <a:rPr sz="1600" b="1" spc="-35" dirty="0">
                          <a:latin typeface="Times New Roman"/>
                          <a:cs typeface="Times New Roman"/>
                        </a:rPr>
                        <a:t> </a:t>
                      </a:r>
                      <a:r>
                        <a:rPr sz="1600" b="1" spc="-5" dirty="0">
                          <a:latin typeface="Times New Roman"/>
                          <a:cs typeface="Times New Roman"/>
                        </a:rPr>
                        <a:t>re</a:t>
                      </a:r>
                      <a:r>
                        <a:rPr sz="1600" b="1" dirty="0">
                          <a:latin typeface="Times New Roman"/>
                          <a:cs typeface="Times New Roman"/>
                        </a:rPr>
                        <a:t>t</a:t>
                      </a:r>
                      <a:r>
                        <a:rPr sz="1600" b="1" spc="-5" dirty="0">
                          <a:latin typeface="Times New Roman"/>
                          <a:cs typeface="Times New Roman"/>
                        </a:rPr>
                        <a:t>r</a:t>
                      </a:r>
                      <a:r>
                        <a:rPr sz="1600" b="1" dirty="0">
                          <a:latin typeface="Times New Roman"/>
                          <a:cs typeface="Times New Roman"/>
                        </a:rPr>
                        <a:t>i</a:t>
                      </a:r>
                      <a:r>
                        <a:rPr sz="1600" b="1" spc="-25" dirty="0">
                          <a:latin typeface="Times New Roman"/>
                          <a:cs typeface="Times New Roman"/>
                        </a:rPr>
                        <a:t>bu</a:t>
                      </a:r>
                      <a:r>
                        <a:rPr sz="1600" b="1" spc="-5" dirty="0">
                          <a:latin typeface="Times New Roman"/>
                          <a:cs typeface="Times New Roman"/>
                        </a:rPr>
                        <a:t>z</a:t>
                      </a:r>
                      <a:r>
                        <a:rPr sz="1600" b="1" dirty="0">
                          <a:latin typeface="Times New Roman"/>
                          <a:cs typeface="Times New Roman"/>
                        </a:rPr>
                        <a:t>i</a:t>
                      </a:r>
                      <a:r>
                        <a:rPr sz="1600" b="1" spc="-20" dirty="0">
                          <a:latin typeface="Times New Roman"/>
                          <a:cs typeface="Times New Roman"/>
                        </a:rPr>
                        <a:t>o</a:t>
                      </a:r>
                      <a:r>
                        <a:rPr sz="1600" b="1" spc="-25" dirty="0">
                          <a:latin typeface="Times New Roman"/>
                          <a:cs typeface="Times New Roman"/>
                        </a:rPr>
                        <a:t>n</a:t>
                      </a:r>
                      <a:r>
                        <a:rPr sz="1600" b="1" dirty="0">
                          <a:latin typeface="Times New Roman"/>
                          <a:cs typeface="Times New Roman"/>
                        </a:rPr>
                        <a:t>e</a:t>
                      </a:r>
                      <a:r>
                        <a:rPr sz="1600" b="1" spc="70" dirty="0">
                          <a:latin typeface="Times New Roman"/>
                          <a:cs typeface="Times New Roman"/>
                        </a:rPr>
                        <a:t> </a:t>
                      </a:r>
                      <a:r>
                        <a:rPr sz="1600" b="1" dirty="0">
                          <a:latin typeface="Times New Roman"/>
                          <a:cs typeface="Times New Roman"/>
                        </a:rPr>
                        <a:t>?</a:t>
                      </a:r>
                      <a:endParaRPr sz="1600" dirty="0">
                        <a:latin typeface="Times New Roman"/>
                        <a:cs typeface="Times New Roman"/>
                      </a:endParaRPr>
                    </a:p>
                  </a:txBody>
                  <a:tcPr marL="0" marR="0" marT="0" marB="0">
                    <a:lnL w="13462">
                      <a:solidFill>
                        <a:srgbClr val="FFFFFF"/>
                      </a:solidFill>
                      <a:prstDash val="solid"/>
                    </a:lnL>
                    <a:lnR w="13462">
                      <a:solidFill>
                        <a:srgbClr val="FFFFFF"/>
                      </a:solidFill>
                      <a:prstDash val="solid"/>
                    </a:lnR>
                    <a:lnT w="14986">
                      <a:solidFill>
                        <a:srgbClr val="FFFFFF"/>
                      </a:solidFill>
                      <a:prstDash val="solid"/>
                    </a:lnT>
                    <a:lnB w="39370">
                      <a:solidFill>
                        <a:srgbClr val="FFFFFF"/>
                      </a:solidFill>
                      <a:prstDash val="solid"/>
                    </a:lnB>
                    <a:solidFill>
                      <a:srgbClr val="4F80BC"/>
                    </a:solidFill>
                  </a:tcPr>
                </a:tc>
                <a:tc>
                  <a:txBody>
                    <a:bodyPr/>
                    <a:lstStyle/>
                    <a:p>
                      <a:pPr marL="241300">
                        <a:lnSpc>
                          <a:spcPct val="100000"/>
                        </a:lnSpc>
                      </a:pPr>
                      <a:r>
                        <a:rPr sz="1600" b="1" spc="-5" dirty="0">
                          <a:latin typeface="Times New Roman"/>
                          <a:cs typeface="Times New Roman"/>
                        </a:rPr>
                        <a:t>C</a:t>
                      </a:r>
                      <a:r>
                        <a:rPr sz="1600" b="1" spc="-20" dirty="0">
                          <a:latin typeface="Times New Roman"/>
                          <a:cs typeface="Times New Roman"/>
                        </a:rPr>
                        <a:t>o</a:t>
                      </a:r>
                      <a:r>
                        <a:rPr sz="1600" b="1" spc="-25" dirty="0">
                          <a:latin typeface="Times New Roman"/>
                          <a:cs typeface="Times New Roman"/>
                        </a:rPr>
                        <a:t>n</a:t>
                      </a:r>
                      <a:r>
                        <a:rPr sz="1600" b="1" dirty="0">
                          <a:latin typeface="Times New Roman"/>
                          <a:cs typeface="Times New Roman"/>
                        </a:rPr>
                        <a:t>t</a:t>
                      </a:r>
                      <a:r>
                        <a:rPr sz="1600" b="1" spc="-5" dirty="0">
                          <a:latin typeface="Times New Roman"/>
                          <a:cs typeface="Times New Roman"/>
                        </a:rPr>
                        <a:t>r</a:t>
                      </a:r>
                      <a:r>
                        <a:rPr sz="1600" b="1" dirty="0">
                          <a:latin typeface="Times New Roman"/>
                          <a:cs typeface="Times New Roman"/>
                        </a:rPr>
                        <a:t>i</a:t>
                      </a:r>
                      <a:r>
                        <a:rPr sz="1600" b="1" spc="-25" dirty="0">
                          <a:latin typeface="Times New Roman"/>
                          <a:cs typeface="Times New Roman"/>
                        </a:rPr>
                        <a:t>bu</a:t>
                      </a:r>
                      <a:r>
                        <a:rPr sz="1600" b="1" dirty="0">
                          <a:latin typeface="Times New Roman"/>
                          <a:cs typeface="Times New Roman"/>
                        </a:rPr>
                        <a:t>ti</a:t>
                      </a:r>
                      <a:endParaRPr sz="1600" dirty="0">
                        <a:latin typeface="Times New Roman"/>
                        <a:cs typeface="Times New Roman"/>
                      </a:endParaRPr>
                    </a:p>
                  </a:txBody>
                  <a:tcPr marL="0" marR="0" marT="0" marB="0">
                    <a:lnL w="13462">
                      <a:solidFill>
                        <a:srgbClr val="FFFFFF"/>
                      </a:solidFill>
                      <a:prstDash val="solid"/>
                    </a:lnL>
                    <a:lnR w="14986">
                      <a:solidFill>
                        <a:srgbClr val="FFFFFF"/>
                      </a:solidFill>
                      <a:prstDash val="solid"/>
                    </a:lnR>
                    <a:lnT w="14986">
                      <a:solidFill>
                        <a:srgbClr val="FFFFFF"/>
                      </a:solidFill>
                      <a:prstDash val="solid"/>
                    </a:lnT>
                    <a:lnB w="39370">
                      <a:solidFill>
                        <a:srgbClr val="FFFFFF"/>
                      </a:solidFill>
                      <a:prstDash val="solid"/>
                    </a:lnB>
                    <a:solidFill>
                      <a:srgbClr val="4F80BC"/>
                    </a:solidFill>
                  </a:tcPr>
                </a:tc>
                <a:tc>
                  <a:txBody>
                    <a:bodyPr/>
                    <a:lstStyle/>
                    <a:p>
                      <a:pPr marL="234315">
                        <a:lnSpc>
                          <a:spcPct val="100000"/>
                        </a:lnSpc>
                      </a:pPr>
                      <a:r>
                        <a:rPr sz="1600" b="1" spc="-5" dirty="0">
                          <a:latin typeface="Times New Roman"/>
                          <a:cs typeface="Times New Roman"/>
                        </a:rPr>
                        <a:t>I</a:t>
                      </a:r>
                      <a:r>
                        <a:rPr sz="1600" b="1" spc="-70" dirty="0">
                          <a:latin typeface="Times New Roman"/>
                          <a:cs typeface="Times New Roman"/>
                        </a:rPr>
                        <a:t>m</a:t>
                      </a:r>
                      <a:r>
                        <a:rPr sz="1600" b="1" spc="-25" dirty="0">
                          <a:latin typeface="Times New Roman"/>
                          <a:cs typeface="Times New Roman"/>
                        </a:rPr>
                        <a:t>p</a:t>
                      </a:r>
                      <a:r>
                        <a:rPr sz="1600" b="1" spc="-20" dirty="0">
                          <a:latin typeface="Times New Roman"/>
                          <a:cs typeface="Times New Roman"/>
                        </a:rPr>
                        <a:t>o</a:t>
                      </a:r>
                      <a:r>
                        <a:rPr sz="1600" b="1" spc="-5" dirty="0">
                          <a:latin typeface="Times New Roman"/>
                          <a:cs typeface="Times New Roman"/>
                        </a:rPr>
                        <a:t>s</a:t>
                      </a:r>
                      <a:r>
                        <a:rPr sz="1600" b="1" dirty="0">
                          <a:latin typeface="Times New Roman"/>
                          <a:cs typeface="Times New Roman"/>
                        </a:rPr>
                        <a:t>te</a:t>
                      </a:r>
                      <a:endParaRPr sz="1600" dirty="0">
                        <a:latin typeface="Times New Roman"/>
                        <a:cs typeface="Times New Roman"/>
                      </a:endParaRPr>
                    </a:p>
                  </a:txBody>
                  <a:tcPr marL="0" marR="0" marT="0" marB="0">
                    <a:lnL w="14986">
                      <a:solidFill>
                        <a:srgbClr val="FFFFFF"/>
                      </a:solidFill>
                      <a:prstDash val="solid"/>
                    </a:lnL>
                    <a:lnR w="14986">
                      <a:solidFill>
                        <a:srgbClr val="FFFFFF"/>
                      </a:solidFill>
                      <a:prstDash val="solid"/>
                    </a:lnR>
                    <a:lnT w="14986">
                      <a:solidFill>
                        <a:srgbClr val="FFFFFF"/>
                      </a:solidFill>
                      <a:prstDash val="solid"/>
                    </a:lnT>
                    <a:lnB w="39370">
                      <a:solidFill>
                        <a:srgbClr val="FFFFFF"/>
                      </a:solidFill>
                      <a:prstDash val="solid"/>
                    </a:lnB>
                    <a:solidFill>
                      <a:srgbClr val="4F80BC"/>
                    </a:solidFill>
                  </a:tcPr>
                </a:tc>
                <a:extLst>
                  <a:ext uri="{0D108BD9-81ED-4DB2-BD59-A6C34878D82A}">
                    <a16:rowId xmlns:a16="http://schemas.microsoft.com/office/drawing/2014/main" val="10000"/>
                  </a:ext>
                </a:extLst>
              </a:tr>
              <a:tr h="3697581">
                <a:tc>
                  <a:txBody>
                    <a:bodyPr/>
                    <a:lstStyle/>
                    <a:p>
                      <a:pPr marL="59055" marR="213360" indent="-635">
                        <a:lnSpc>
                          <a:spcPct val="76500"/>
                        </a:lnSpc>
                      </a:pPr>
                      <a:r>
                        <a:rPr sz="1400" spc="-5" dirty="0">
                          <a:latin typeface="Times New Roman"/>
                          <a:cs typeface="Times New Roman"/>
                        </a:rPr>
                        <a:t>O</a:t>
                      </a:r>
                      <a:r>
                        <a:rPr sz="1400" spc="5" dirty="0">
                          <a:latin typeface="Times New Roman"/>
                          <a:cs typeface="Times New Roman"/>
                        </a:rPr>
                        <a:t>n</a:t>
                      </a:r>
                      <a:r>
                        <a:rPr sz="1400" spc="-5" dirty="0">
                          <a:latin typeface="Times New Roman"/>
                          <a:cs typeface="Times New Roman"/>
                        </a:rPr>
                        <a:t>e</a:t>
                      </a:r>
                      <a:r>
                        <a:rPr sz="1400" dirty="0">
                          <a:latin typeface="Times New Roman"/>
                          <a:cs typeface="Times New Roman"/>
                        </a:rPr>
                        <a:t>ri</a:t>
                      </a:r>
                      <a:r>
                        <a:rPr sz="1400" spc="-35" dirty="0">
                          <a:latin typeface="Times New Roman"/>
                          <a:cs typeface="Times New Roman"/>
                        </a:rPr>
                        <a:t> </a:t>
                      </a:r>
                      <a:r>
                        <a:rPr sz="1400" spc="-5" dirty="0">
                          <a:latin typeface="Times New Roman"/>
                          <a:cs typeface="Times New Roman"/>
                        </a:rPr>
                        <a:t>s</a:t>
                      </a:r>
                      <a:r>
                        <a:rPr sz="1400" spc="5" dirty="0">
                          <a:latin typeface="Times New Roman"/>
                          <a:cs typeface="Times New Roman"/>
                        </a:rPr>
                        <a:t>o</a:t>
                      </a:r>
                      <a:r>
                        <a:rPr sz="1400" spc="-5" dirty="0">
                          <a:latin typeface="Times New Roman"/>
                          <a:cs typeface="Times New Roman"/>
                        </a:rPr>
                        <a:t>s</a:t>
                      </a:r>
                      <a:r>
                        <a:rPr sz="1400" dirty="0">
                          <a:latin typeface="Times New Roman"/>
                          <a:cs typeface="Times New Roman"/>
                        </a:rPr>
                        <a:t>t</a:t>
                      </a:r>
                      <a:r>
                        <a:rPr sz="1400" spc="-5" dirty="0">
                          <a:latin typeface="Times New Roman"/>
                          <a:cs typeface="Times New Roman"/>
                        </a:rPr>
                        <a:t>e</a:t>
                      </a:r>
                      <a:r>
                        <a:rPr sz="1400" spc="5" dirty="0">
                          <a:latin typeface="Times New Roman"/>
                          <a:cs typeface="Times New Roman"/>
                        </a:rPr>
                        <a:t>nu</a:t>
                      </a:r>
                      <a:r>
                        <a:rPr sz="1400" dirty="0">
                          <a:latin typeface="Times New Roman"/>
                          <a:cs typeface="Times New Roman"/>
                        </a:rPr>
                        <a:t>ti</a:t>
                      </a:r>
                      <a:r>
                        <a:rPr sz="1400" spc="-35" dirty="0">
                          <a:latin typeface="Times New Roman"/>
                          <a:cs typeface="Times New Roman"/>
                        </a:rPr>
                        <a:t> </a:t>
                      </a:r>
                      <a:r>
                        <a:rPr sz="1400" spc="5" dirty="0">
                          <a:latin typeface="Times New Roman"/>
                          <a:cs typeface="Times New Roman"/>
                        </a:rPr>
                        <a:t>d</a:t>
                      </a:r>
                      <a:r>
                        <a:rPr sz="1400" spc="-5" dirty="0">
                          <a:latin typeface="Times New Roman"/>
                          <a:cs typeface="Times New Roman"/>
                        </a:rPr>
                        <a:t>a</a:t>
                      </a:r>
                      <a:r>
                        <a:rPr sz="1400" dirty="0">
                          <a:latin typeface="Times New Roman"/>
                          <a:cs typeface="Times New Roman"/>
                        </a:rPr>
                        <a:t>l</a:t>
                      </a:r>
                      <a:r>
                        <a:rPr sz="1400" spc="-10" dirty="0">
                          <a:latin typeface="Times New Roman"/>
                          <a:cs typeface="Times New Roman"/>
                        </a:rPr>
                        <a:t> </a:t>
                      </a:r>
                      <a:r>
                        <a:rPr sz="1400" spc="5" dirty="0">
                          <a:latin typeface="Times New Roman"/>
                          <a:cs typeface="Times New Roman"/>
                        </a:rPr>
                        <a:t>dd</a:t>
                      </a:r>
                      <a:r>
                        <a:rPr sz="1400" dirty="0">
                          <a:latin typeface="Times New Roman"/>
                          <a:cs typeface="Times New Roman"/>
                        </a:rPr>
                        <a:t>l</a:t>
                      </a:r>
                      <a:r>
                        <a:rPr sz="1400" spc="-20" dirty="0">
                          <a:latin typeface="Times New Roman"/>
                          <a:cs typeface="Times New Roman"/>
                        </a:rPr>
                        <a:t> </a:t>
                      </a:r>
                      <a:r>
                        <a:rPr sz="1400" spc="5" dirty="0">
                          <a:latin typeface="Times New Roman"/>
                          <a:cs typeface="Times New Roman"/>
                        </a:rPr>
                        <a:t>p</a:t>
                      </a:r>
                      <a:r>
                        <a:rPr sz="1400" spc="-5" dirty="0">
                          <a:latin typeface="Times New Roman"/>
                          <a:cs typeface="Times New Roman"/>
                        </a:rPr>
                        <a:t>e</a:t>
                      </a:r>
                      <a:r>
                        <a:rPr sz="1400" dirty="0">
                          <a:latin typeface="Times New Roman"/>
                          <a:cs typeface="Times New Roman"/>
                        </a:rPr>
                        <a:t>r </a:t>
                      </a:r>
                      <a:r>
                        <a:rPr sz="1400" b="1" spc="-20" dirty="0">
                          <a:latin typeface="Times New Roman"/>
                          <a:cs typeface="Times New Roman"/>
                        </a:rPr>
                        <a:t>o</a:t>
                      </a:r>
                      <a:r>
                        <a:rPr sz="1400" b="1" spc="-25" dirty="0">
                          <a:latin typeface="Times New Roman"/>
                          <a:cs typeface="Times New Roman"/>
                        </a:rPr>
                        <a:t>p</a:t>
                      </a:r>
                      <a:r>
                        <a:rPr sz="1400" b="1" spc="-5" dirty="0">
                          <a:latin typeface="Times New Roman"/>
                          <a:cs typeface="Times New Roman"/>
                        </a:rPr>
                        <a:t>er</a:t>
                      </a:r>
                      <a:r>
                        <a:rPr sz="1400" b="1" dirty="0">
                          <a:latin typeface="Times New Roman"/>
                          <a:cs typeface="Times New Roman"/>
                        </a:rPr>
                        <a:t>e</a:t>
                      </a:r>
                      <a:r>
                        <a:rPr sz="1400" b="1" spc="20" dirty="0">
                          <a:latin typeface="Times New Roman"/>
                          <a:cs typeface="Times New Roman"/>
                        </a:rPr>
                        <a:t> </a:t>
                      </a:r>
                      <a:r>
                        <a:rPr sz="1400" b="1" dirty="0">
                          <a:latin typeface="Times New Roman"/>
                          <a:cs typeface="Times New Roman"/>
                        </a:rPr>
                        <a:t>e</a:t>
                      </a:r>
                      <a:r>
                        <a:rPr sz="1400" b="1" spc="10" dirty="0">
                          <a:latin typeface="Times New Roman"/>
                          <a:cs typeface="Times New Roman"/>
                        </a:rPr>
                        <a:t> </a:t>
                      </a:r>
                      <a:r>
                        <a:rPr sz="1400" b="1" spc="-5" dirty="0">
                          <a:latin typeface="Times New Roman"/>
                          <a:cs typeface="Times New Roman"/>
                        </a:rPr>
                        <a:t>ser</a:t>
                      </a:r>
                      <a:r>
                        <a:rPr sz="1400" b="1" spc="-20" dirty="0">
                          <a:latin typeface="Times New Roman"/>
                          <a:cs typeface="Times New Roman"/>
                        </a:rPr>
                        <a:t>v</a:t>
                      </a:r>
                      <a:r>
                        <a:rPr sz="1400" b="1" dirty="0">
                          <a:latin typeface="Times New Roman"/>
                          <a:cs typeface="Times New Roman"/>
                        </a:rPr>
                        <a:t>i</a:t>
                      </a:r>
                      <a:r>
                        <a:rPr sz="1400" b="1" spc="-5" dirty="0">
                          <a:latin typeface="Times New Roman"/>
                          <a:cs typeface="Times New Roman"/>
                        </a:rPr>
                        <a:t>z</a:t>
                      </a:r>
                      <a:r>
                        <a:rPr sz="1400" b="1" dirty="0">
                          <a:latin typeface="Times New Roman"/>
                          <a:cs typeface="Times New Roman"/>
                        </a:rPr>
                        <a:t>i </a:t>
                      </a:r>
                      <a:r>
                        <a:rPr sz="1400" b="1" spc="-25" dirty="0">
                          <a:latin typeface="Times New Roman"/>
                          <a:cs typeface="Times New Roman"/>
                        </a:rPr>
                        <a:t>p</a:t>
                      </a:r>
                      <a:r>
                        <a:rPr sz="1400" b="1" spc="-5" dirty="0">
                          <a:latin typeface="Times New Roman"/>
                          <a:cs typeface="Times New Roman"/>
                        </a:rPr>
                        <a:t>e</a:t>
                      </a:r>
                      <a:r>
                        <a:rPr sz="1400" b="1" dirty="0">
                          <a:latin typeface="Times New Roman"/>
                          <a:cs typeface="Times New Roman"/>
                        </a:rPr>
                        <a:t>r</a:t>
                      </a:r>
                      <a:r>
                        <a:rPr sz="1400" b="1" spc="-15" dirty="0">
                          <a:latin typeface="Times New Roman"/>
                          <a:cs typeface="Times New Roman"/>
                        </a:rPr>
                        <a:t> </a:t>
                      </a:r>
                      <a:r>
                        <a:rPr sz="1400" b="1" dirty="0">
                          <a:latin typeface="Times New Roman"/>
                          <a:cs typeface="Times New Roman"/>
                        </a:rPr>
                        <a:t>:</a:t>
                      </a:r>
                      <a:endParaRPr sz="1400" dirty="0">
                        <a:latin typeface="Times New Roman"/>
                        <a:cs typeface="Times New Roman"/>
                      </a:endParaRPr>
                    </a:p>
                    <a:p>
                      <a:pPr marL="401955" indent="-342900">
                        <a:lnSpc>
                          <a:spcPct val="100000"/>
                        </a:lnSpc>
                        <a:spcBef>
                          <a:spcPts val="25"/>
                        </a:spcBef>
                        <a:buFont typeface="Symbol"/>
                        <a:buChar char=""/>
                        <a:tabLst>
                          <a:tab pos="402590" algn="l"/>
                        </a:tabLst>
                      </a:pPr>
                      <a:r>
                        <a:rPr sz="1400" b="1" spc="-5" dirty="0">
                          <a:latin typeface="Times New Roman"/>
                          <a:cs typeface="Times New Roman"/>
                        </a:rPr>
                        <a:t>e</a:t>
                      </a:r>
                      <a:r>
                        <a:rPr sz="1400" b="1" spc="-25" dirty="0">
                          <a:latin typeface="Times New Roman"/>
                          <a:cs typeface="Times New Roman"/>
                        </a:rPr>
                        <a:t>du</a:t>
                      </a:r>
                      <a:r>
                        <a:rPr sz="1400" b="1" spc="-5" dirty="0">
                          <a:latin typeface="Times New Roman"/>
                          <a:cs typeface="Times New Roman"/>
                        </a:rPr>
                        <a:t>c</a:t>
                      </a:r>
                      <a:r>
                        <a:rPr sz="1400" b="1" spc="-20" dirty="0">
                          <a:latin typeface="Times New Roman"/>
                          <a:cs typeface="Times New Roman"/>
                        </a:rPr>
                        <a:t>a</a:t>
                      </a:r>
                      <a:r>
                        <a:rPr sz="1400" b="1" spc="-5" dirty="0">
                          <a:latin typeface="Times New Roman"/>
                          <a:cs typeface="Times New Roman"/>
                        </a:rPr>
                        <a:t>z</a:t>
                      </a:r>
                      <a:r>
                        <a:rPr sz="1400" b="1" dirty="0">
                          <a:latin typeface="Times New Roman"/>
                          <a:cs typeface="Times New Roman"/>
                        </a:rPr>
                        <a:t>i</a:t>
                      </a:r>
                      <a:r>
                        <a:rPr sz="1400" b="1" spc="-20" dirty="0">
                          <a:latin typeface="Times New Roman"/>
                          <a:cs typeface="Times New Roman"/>
                        </a:rPr>
                        <a:t>o</a:t>
                      </a:r>
                      <a:r>
                        <a:rPr sz="1400" b="1" spc="-25" dirty="0">
                          <a:latin typeface="Times New Roman"/>
                          <a:cs typeface="Times New Roman"/>
                        </a:rPr>
                        <a:t>n</a:t>
                      </a:r>
                      <a:r>
                        <a:rPr sz="1400" b="1" dirty="0">
                          <a:latin typeface="Times New Roman"/>
                          <a:cs typeface="Times New Roman"/>
                        </a:rPr>
                        <a:t>e</a:t>
                      </a:r>
                      <a:endParaRPr sz="1400" dirty="0">
                        <a:latin typeface="Times New Roman"/>
                        <a:cs typeface="Times New Roman"/>
                      </a:endParaRPr>
                    </a:p>
                    <a:p>
                      <a:pPr marL="401955" indent="-342900">
                        <a:lnSpc>
                          <a:spcPct val="100000"/>
                        </a:lnSpc>
                        <a:buFont typeface="Symbol"/>
                        <a:buChar char=""/>
                        <a:tabLst>
                          <a:tab pos="402590" algn="l"/>
                        </a:tabLst>
                      </a:pPr>
                      <a:r>
                        <a:rPr sz="1400" b="1" dirty="0">
                          <a:latin typeface="Times New Roman"/>
                          <a:cs typeface="Times New Roman"/>
                        </a:rPr>
                        <a:t>i</a:t>
                      </a:r>
                      <a:r>
                        <a:rPr sz="1400" b="1" spc="-5" dirty="0">
                          <a:latin typeface="Times New Roman"/>
                          <a:cs typeface="Times New Roman"/>
                        </a:rPr>
                        <a:t>s</a:t>
                      </a:r>
                      <a:r>
                        <a:rPr sz="1400" b="1" dirty="0">
                          <a:latin typeface="Times New Roman"/>
                          <a:cs typeface="Times New Roman"/>
                        </a:rPr>
                        <a:t>t</a:t>
                      </a:r>
                      <a:r>
                        <a:rPr sz="1400" b="1" spc="-5" dirty="0">
                          <a:latin typeface="Times New Roman"/>
                          <a:cs typeface="Times New Roman"/>
                        </a:rPr>
                        <a:t>r</a:t>
                      </a:r>
                      <a:r>
                        <a:rPr sz="1400" b="1" spc="-25" dirty="0">
                          <a:latin typeface="Times New Roman"/>
                          <a:cs typeface="Times New Roman"/>
                        </a:rPr>
                        <a:t>u</a:t>
                      </a:r>
                      <a:r>
                        <a:rPr sz="1400" b="1" spc="-5" dirty="0">
                          <a:latin typeface="Times New Roman"/>
                          <a:cs typeface="Times New Roman"/>
                        </a:rPr>
                        <a:t>z</a:t>
                      </a:r>
                      <a:r>
                        <a:rPr sz="1400" b="1" dirty="0">
                          <a:latin typeface="Times New Roman"/>
                          <a:cs typeface="Times New Roman"/>
                        </a:rPr>
                        <a:t>i</a:t>
                      </a:r>
                      <a:r>
                        <a:rPr sz="1400" b="1" spc="-20" dirty="0">
                          <a:latin typeface="Times New Roman"/>
                          <a:cs typeface="Times New Roman"/>
                        </a:rPr>
                        <a:t>o</a:t>
                      </a:r>
                      <a:r>
                        <a:rPr sz="1400" b="1" spc="-25" dirty="0">
                          <a:latin typeface="Times New Roman"/>
                          <a:cs typeface="Times New Roman"/>
                        </a:rPr>
                        <a:t>n</a:t>
                      </a:r>
                      <a:r>
                        <a:rPr sz="1400" b="1" dirty="0">
                          <a:latin typeface="Times New Roman"/>
                          <a:cs typeface="Times New Roman"/>
                        </a:rPr>
                        <a:t>e</a:t>
                      </a:r>
                      <a:endParaRPr sz="1400" dirty="0">
                        <a:latin typeface="Times New Roman"/>
                        <a:cs typeface="Times New Roman"/>
                      </a:endParaRPr>
                    </a:p>
                    <a:p>
                      <a:pPr marL="401955" indent="-342900">
                        <a:lnSpc>
                          <a:spcPct val="100000"/>
                        </a:lnSpc>
                        <a:buFont typeface="Symbol"/>
                        <a:buChar char=""/>
                        <a:tabLst>
                          <a:tab pos="402590" algn="l"/>
                        </a:tabLst>
                      </a:pPr>
                      <a:r>
                        <a:rPr sz="1400" b="1" spc="-5" dirty="0">
                          <a:latin typeface="Times New Roman"/>
                          <a:cs typeface="Times New Roman"/>
                        </a:rPr>
                        <a:t>r</a:t>
                      </a:r>
                      <a:r>
                        <a:rPr sz="1400" b="1" dirty="0">
                          <a:latin typeface="Times New Roman"/>
                          <a:cs typeface="Times New Roman"/>
                        </a:rPr>
                        <a:t>i</a:t>
                      </a:r>
                      <a:r>
                        <a:rPr sz="1400" b="1" spc="-5" dirty="0">
                          <a:latin typeface="Times New Roman"/>
                          <a:cs typeface="Times New Roman"/>
                        </a:rPr>
                        <a:t>cre</a:t>
                      </a:r>
                      <a:r>
                        <a:rPr sz="1400" b="1" spc="-20" dirty="0">
                          <a:latin typeface="Times New Roman"/>
                          <a:cs typeface="Times New Roman"/>
                        </a:rPr>
                        <a:t>a</a:t>
                      </a:r>
                      <a:r>
                        <a:rPr sz="1400" b="1" spc="-5" dirty="0">
                          <a:latin typeface="Times New Roman"/>
                          <a:cs typeface="Times New Roman"/>
                        </a:rPr>
                        <a:t>z</a:t>
                      </a:r>
                      <a:r>
                        <a:rPr sz="1400" b="1" dirty="0">
                          <a:latin typeface="Times New Roman"/>
                          <a:cs typeface="Times New Roman"/>
                        </a:rPr>
                        <a:t>i</a:t>
                      </a:r>
                      <a:r>
                        <a:rPr sz="1400" b="1" spc="-20" dirty="0">
                          <a:latin typeface="Times New Roman"/>
                          <a:cs typeface="Times New Roman"/>
                        </a:rPr>
                        <a:t>o</a:t>
                      </a:r>
                      <a:r>
                        <a:rPr sz="1400" b="1" spc="-25" dirty="0">
                          <a:latin typeface="Times New Roman"/>
                          <a:cs typeface="Times New Roman"/>
                        </a:rPr>
                        <a:t>n</a:t>
                      </a:r>
                      <a:r>
                        <a:rPr sz="1400" b="1" dirty="0">
                          <a:latin typeface="Times New Roman"/>
                          <a:cs typeface="Times New Roman"/>
                        </a:rPr>
                        <a:t>e</a:t>
                      </a:r>
                      <a:endParaRPr sz="1400" dirty="0">
                        <a:latin typeface="Times New Roman"/>
                        <a:cs typeface="Times New Roman"/>
                      </a:endParaRPr>
                    </a:p>
                    <a:p>
                      <a:pPr marL="401955" indent="-342900">
                        <a:lnSpc>
                          <a:spcPct val="100000"/>
                        </a:lnSpc>
                        <a:buFont typeface="Symbol"/>
                        <a:buChar char=""/>
                        <a:tabLst>
                          <a:tab pos="402590" algn="l"/>
                        </a:tabLst>
                      </a:pPr>
                      <a:r>
                        <a:rPr sz="1400" b="1" spc="-20" dirty="0">
                          <a:latin typeface="Times New Roman"/>
                          <a:cs typeface="Times New Roman"/>
                        </a:rPr>
                        <a:t>a</a:t>
                      </a:r>
                      <a:r>
                        <a:rPr sz="1400" b="1" spc="-5" dirty="0">
                          <a:latin typeface="Times New Roman"/>
                          <a:cs typeface="Times New Roman"/>
                        </a:rPr>
                        <a:t>ss</a:t>
                      </a:r>
                      <a:r>
                        <a:rPr sz="1400" b="1" dirty="0">
                          <a:latin typeface="Times New Roman"/>
                          <a:cs typeface="Times New Roman"/>
                        </a:rPr>
                        <a:t>i</a:t>
                      </a:r>
                      <a:r>
                        <a:rPr sz="1400" b="1" spc="-5" dirty="0">
                          <a:latin typeface="Times New Roman"/>
                          <a:cs typeface="Times New Roman"/>
                        </a:rPr>
                        <a:t>s</a:t>
                      </a:r>
                      <a:r>
                        <a:rPr sz="1400" b="1" dirty="0">
                          <a:latin typeface="Times New Roman"/>
                          <a:cs typeface="Times New Roman"/>
                        </a:rPr>
                        <a:t>t</a:t>
                      </a:r>
                      <a:r>
                        <a:rPr sz="1400" b="1" spc="-5" dirty="0">
                          <a:latin typeface="Times New Roman"/>
                          <a:cs typeface="Times New Roman"/>
                        </a:rPr>
                        <a:t>e</a:t>
                      </a:r>
                      <a:r>
                        <a:rPr sz="1400" b="1" spc="-25" dirty="0">
                          <a:latin typeface="Times New Roman"/>
                          <a:cs typeface="Times New Roman"/>
                        </a:rPr>
                        <a:t>n</a:t>
                      </a:r>
                      <a:r>
                        <a:rPr sz="1400" b="1" spc="-5" dirty="0">
                          <a:latin typeface="Times New Roman"/>
                          <a:cs typeface="Times New Roman"/>
                        </a:rPr>
                        <a:t>z</a:t>
                      </a:r>
                      <a:r>
                        <a:rPr sz="1400" b="1" dirty="0">
                          <a:latin typeface="Times New Roman"/>
                          <a:cs typeface="Times New Roman"/>
                        </a:rPr>
                        <a:t>a</a:t>
                      </a:r>
                      <a:r>
                        <a:rPr sz="1400" b="1" spc="-5" dirty="0">
                          <a:latin typeface="Times New Roman"/>
                          <a:cs typeface="Times New Roman"/>
                        </a:rPr>
                        <a:t> s</a:t>
                      </a:r>
                      <a:r>
                        <a:rPr sz="1400" b="1" spc="-20" dirty="0">
                          <a:latin typeface="Times New Roman"/>
                          <a:cs typeface="Times New Roman"/>
                        </a:rPr>
                        <a:t>o</a:t>
                      </a:r>
                      <a:r>
                        <a:rPr sz="1400" b="1" spc="-5" dirty="0">
                          <a:latin typeface="Times New Roman"/>
                          <a:cs typeface="Times New Roman"/>
                        </a:rPr>
                        <a:t>c</a:t>
                      </a:r>
                      <a:r>
                        <a:rPr sz="1400" b="1" dirty="0">
                          <a:latin typeface="Times New Roman"/>
                          <a:cs typeface="Times New Roman"/>
                        </a:rPr>
                        <a:t>i</a:t>
                      </a:r>
                      <a:r>
                        <a:rPr sz="1400" b="1" spc="-20" dirty="0">
                          <a:latin typeface="Times New Roman"/>
                          <a:cs typeface="Times New Roman"/>
                        </a:rPr>
                        <a:t>a</a:t>
                      </a:r>
                      <a:r>
                        <a:rPr sz="1400" b="1" dirty="0">
                          <a:latin typeface="Times New Roman"/>
                          <a:cs typeface="Times New Roman"/>
                        </a:rPr>
                        <a:t>le</a:t>
                      </a:r>
                      <a:endParaRPr sz="1400" dirty="0">
                        <a:latin typeface="Times New Roman"/>
                        <a:cs typeface="Times New Roman"/>
                      </a:endParaRPr>
                    </a:p>
                    <a:p>
                      <a:pPr marL="401955" indent="-342900">
                        <a:lnSpc>
                          <a:spcPct val="100000"/>
                        </a:lnSpc>
                        <a:buFont typeface="Symbol"/>
                        <a:buChar char=""/>
                        <a:tabLst>
                          <a:tab pos="402590" algn="l"/>
                        </a:tabLst>
                      </a:pPr>
                      <a:r>
                        <a:rPr sz="1400" b="1" spc="-20" dirty="0">
                          <a:latin typeface="Times New Roman"/>
                          <a:cs typeface="Times New Roman"/>
                        </a:rPr>
                        <a:t>a</a:t>
                      </a:r>
                      <a:r>
                        <a:rPr sz="1400" b="1" spc="-5" dirty="0">
                          <a:latin typeface="Times New Roman"/>
                          <a:cs typeface="Times New Roman"/>
                        </a:rPr>
                        <a:t>ss</a:t>
                      </a:r>
                      <a:r>
                        <a:rPr sz="1400" b="1" dirty="0">
                          <a:latin typeface="Times New Roman"/>
                          <a:cs typeface="Times New Roman"/>
                        </a:rPr>
                        <a:t>i</a:t>
                      </a:r>
                      <a:r>
                        <a:rPr sz="1400" b="1" spc="-5" dirty="0">
                          <a:latin typeface="Times New Roman"/>
                          <a:cs typeface="Times New Roman"/>
                        </a:rPr>
                        <a:t>s</a:t>
                      </a:r>
                      <a:r>
                        <a:rPr sz="1400" b="1" dirty="0">
                          <a:latin typeface="Times New Roman"/>
                          <a:cs typeface="Times New Roman"/>
                        </a:rPr>
                        <a:t>t</a:t>
                      </a:r>
                      <a:r>
                        <a:rPr sz="1400" b="1" spc="-5" dirty="0">
                          <a:latin typeface="Times New Roman"/>
                          <a:cs typeface="Times New Roman"/>
                        </a:rPr>
                        <a:t>e</a:t>
                      </a:r>
                      <a:r>
                        <a:rPr sz="1400" b="1" spc="-25" dirty="0">
                          <a:latin typeface="Times New Roman"/>
                          <a:cs typeface="Times New Roman"/>
                        </a:rPr>
                        <a:t>n</a:t>
                      </a:r>
                      <a:r>
                        <a:rPr sz="1400" b="1" spc="-5" dirty="0">
                          <a:latin typeface="Times New Roman"/>
                          <a:cs typeface="Times New Roman"/>
                        </a:rPr>
                        <a:t>z</a:t>
                      </a:r>
                      <a:r>
                        <a:rPr sz="1400" b="1" dirty="0">
                          <a:latin typeface="Times New Roman"/>
                          <a:cs typeface="Times New Roman"/>
                        </a:rPr>
                        <a:t>a</a:t>
                      </a:r>
                      <a:r>
                        <a:rPr sz="1400" b="1" spc="-5" dirty="0">
                          <a:latin typeface="Times New Roman"/>
                          <a:cs typeface="Times New Roman"/>
                        </a:rPr>
                        <a:t> s</a:t>
                      </a:r>
                      <a:r>
                        <a:rPr sz="1400" b="1" spc="-20" dirty="0">
                          <a:latin typeface="Times New Roman"/>
                          <a:cs typeface="Times New Roman"/>
                        </a:rPr>
                        <a:t>a</a:t>
                      </a:r>
                      <a:r>
                        <a:rPr sz="1400" b="1" spc="-25" dirty="0">
                          <a:latin typeface="Times New Roman"/>
                          <a:cs typeface="Times New Roman"/>
                        </a:rPr>
                        <a:t>n</a:t>
                      </a:r>
                      <a:r>
                        <a:rPr sz="1400" b="1" dirty="0">
                          <a:latin typeface="Times New Roman"/>
                          <a:cs typeface="Times New Roman"/>
                        </a:rPr>
                        <a:t>it</a:t>
                      </a:r>
                      <a:r>
                        <a:rPr sz="1400" b="1" spc="-20" dirty="0">
                          <a:latin typeface="Times New Roman"/>
                          <a:cs typeface="Times New Roman"/>
                        </a:rPr>
                        <a:t>a</a:t>
                      </a:r>
                      <a:r>
                        <a:rPr sz="1400" b="1" spc="-5" dirty="0">
                          <a:latin typeface="Times New Roman"/>
                          <a:cs typeface="Times New Roman"/>
                        </a:rPr>
                        <a:t>r</a:t>
                      </a:r>
                      <a:r>
                        <a:rPr sz="1400" b="1" dirty="0">
                          <a:latin typeface="Times New Roman"/>
                          <a:cs typeface="Times New Roman"/>
                        </a:rPr>
                        <a:t>ia</a:t>
                      </a:r>
                      <a:endParaRPr sz="1400" dirty="0">
                        <a:latin typeface="Times New Roman"/>
                        <a:cs typeface="Times New Roman"/>
                      </a:endParaRPr>
                    </a:p>
                    <a:p>
                      <a:pPr marL="401955" indent="-342900">
                        <a:lnSpc>
                          <a:spcPts val="1055"/>
                        </a:lnSpc>
                        <a:buFont typeface="Symbol"/>
                        <a:buChar char=""/>
                        <a:tabLst>
                          <a:tab pos="402590" algn="l"/>
                        </a:tabLst>
                      </a:pPr>
                      <a:r>
                        <a:rPr sz="1400" b="1" spc="-25" dirty="0">
                          <a:latin typeface="Times New Roman"/>
                          <a:cs typeface="Times New Roman"/>
                        </a:rPr>
                        <a:t>d</a:t>
                      </a:r>
                      <a:r>
                        <a:rPr sz="1400" b="1" dirty="0">
                          <a:latin typeface="Times New Roman"/>
                          <a:cs typeface="Times New Roman"/>
                        </a:rPr>
                        <a:t>i</a:t>
                      </a:r>
                      <a:r>
                        <a:rPr sz="1400" b="1" spc="-10" dirty="0">
                          <a:latin typeface="Times New Roman"/>
                          <a:cs typeface="Times New Roman"/>
                        </a:rPr>
                        <a:t> </a:t>
                      </a:r>
                      <a:r>
                        <a:rPr sz="1400" b="1" spc="-5" dirty="0">
                          <a:latin typeface="Times New Roman"/>
                          <a:cs typeface="Times New Roman"/>
                        </a:rPr>
                        <a:t>c</a:t>
                      </a:r>
                      <a:r>
                        <a:rPr sz="1400" b="1" spc="-25" dirty="0">
                          <a:latin typeface="Times New Roman"/>
                          <a:cs typeface="Times New Roman"/>
                        </a:rPr>
                        <a:t>u</a:t>
                      </a:r>
                      <a:r>
                        <a:rPr sz="1400" b="1" dirty="0">
                          <a:latin typeface="Times New Roman"/>
                          <a:cs typeface="Times New Roman"/>
                        </a:rPr>
                        <a:t>lto</a:t>
                      </a:r>
                      <a:endParaRPr sz="1400" dirty="0">
                        <a:latin typeface="Times New Roman"/>
                        <a:cs typeface="Times New Roman"/>
                      </a:endParaRPr>
                    </a:p>
                    <a:p>
                      <a:pPr marL="59690" marR="174625">
                        <a:lnSpc>
                          <a:spcPts val="1080"/>
                        </a:lnSpc>
                        <a:spcBef>
                          <a:spcPts val="10"/>
                        </a:spcBef>
                      </a:pPr>
                      <a:endParaRPr lang="it-IT" sz="1400" dirty="0">
                        <a:latin typeface="Times New Roman"/>
                        <a:cs typeface="Times New Roman"/>
                      </a:endParaRPr>
                    </a:p>
                    <a:p>
                      <a:pPr marL="59690" marR="174625">
                        <a:lnSpc>
                          <a:spcPts val="1080"/>
                        </a:lnSpc>
                        <a:spcBef>
                          <a:spcPts val="10"/>
                        </a:spcBef>
                      </a:pPr>
                      <a:r>
                        <a:rPr sz="1400" dirty="0" err="1">
                          <a:latin typeface="Times New Roman"/>
                          <a:cs typeface="Times New Roman"/>
                        </a:rPr>
                        <a:t>Sia</a:t>
                      </a:r>
                      <a:r>
                        <a:rPr sz="1400" spc="-40" dirty="0">
                          <a:latin typeface="Times New Roman"/>
                          <a:cs typeface="Times New Roman"/>
                        </a:rPr>
                        <a:t> </a:t>
                      </a:r>
                      <a:r>
                        <a:rPr lang="it-IT" sz="1400" spc="-40" dirty="0">
                          <a:latin typeface="Times New Roman"/>
                          <a:cs typeface="Times New Roman"/>
                        </a:rPr>
                        <a:t>per il </a:t>
                      </a:r>
                      <a:r>
                        <a:rPr sz="1400" dirty="0" err="1">
                          <a:latin typeface="Times New Roman"/>
                          <a:cs typeface="Times New Roman"/>
                        </a:rPr>
                        <a:t>l</a:t>
                      </a:r>
                      <a:r>
                        <a:rPr sz="1400" spc="-5" dirty="0" err="1">
                          <a:latin typeface="Times New Roman"/>
                          <a:cs typeface="Times New Roman"/>
                        </a:rPr>
                        <a:t>a</a:t>
                      </a:r>
                      <a:r>
                        <a:rPr sz="1400" spc="-20" dirty="0" err="1">
                          <a:latin typeface="Times New Roman"/>
                          <a:cs typeface="Times New Roman"/>
                        </a:rPr>
                        <a:t>v</a:t>
                      </a:r>
                      <a:r>
                        <a:rPr sz="1400" spc="5" dirty="0" err="1">
                          <a:latin typeface="Times New Roman"/>
                          <a:cs typeface="Times New Roman"/>
                        </a:rPr>
                        <a:t>o</a:t>
                      </a:r>
                      <a:r>
                        <a:rPr sz="1400" dirty="0" err="1">
                          <a:latin typeface="Times New Roman"/>
                          <a:cs typeface="Times New Roman"/>
                        </a:rPr>
                        <a:t>r</a:t>
                      </a:r>
                      <a:r>
                        <a:rPr sz="1400" spc="-5" dirty="0" err="1">
                          <a:latin typeface="Times New Roman"/>
                          <a:cs typeface="Times New Roman"/>
                        </a:rPr>
                        <a:t>a</a:t>
                      </a:r>
                      <a:r>
                        <a:rPr sz="1400" dirty="0" err="1">
                          <a:latin typeface="Times New Roman"/>
                          <a:cs typeface="Times New Roman"/>
                        </a:rPr>
                        <a:t>t</a:t>
                      </a:r>
                      <a:r>
                        <a:rPr sz="1400" spc="5" dirty="0" err="1">
                          <a:latin typeface="Times New Roman"/>
                          <a:cs typeface="Times New Roman"/>
                        </a:rPr>
                        <a:t>o</a:t>
                      </a:r>
                      <a:r>
                        <a:rPr sz="1400" dirty="0" err="1">
                          <a:latin typeface="Times New Roman"/>
                          <a:cs typeface="Times New Roman"/>
                        </a:rPr>
                        <a:t>re</a:t>
                      </a:r>
                      <a:r>
                        <a:rPr sz="1400" spc="-5" dirty="0">
                          <a:latin typeface="Times New Roman"/>
                          <a:cs typeface="Times New Roman"/>
                        </a:rPr>
                        <a:t> s</a:t>
                      </a:r>
                      <a:r>
                        <a:rPr sz="1400" dirty="0">
                          <a:latin typeface="Times New Roman"/>
                          <a:cs typeface="Times New Roman"/>
                        </a:rPr>
                        <a:t>ia</a:t>
                      </a:r>
                      <a:r>
                        <a:rPr sz="1400" spc="-15" dirty="0">
                          <a:latin typeface="Times New Roman"/>
                          <a:cs typeface="Times New Roman"/>
                        </a:rPr>
                        <a:t> </a:t>
                      </a:r>
                      <a:r>
                        <a:rPr sz="1400" spc="5" dirty="0">
                          <a:latin typeface="Times New Roman"/>
                          <a:cs typeface="Times New Roman"/>
                        </a:rPr>
                        <a:t>p</a:t>
                      </a:r>
                      <a:r>
                        <a:rPr sz="1400" spc="-5" dirty="0">
                          <a:latin typeface="Times New Roman"/>
                          <a:cs typeface="Times New Roman"/>
                        </a:rPr>
                        <a:t>e</a:t>
                      </a:r>
                      <a:r>
                        <a:rPr sz="1400" dirty="0">
                          <a:latin typeface="Times New Roman"/>
                          <a:cs typeface="Times New Roman"/>
                        </a:rPr>
                        <a:t>r</a:t>
                      </a:r>
                      <a:r>
                        <a:rPr sz="1400" spc="-10" dirty="0">
                          <a:latin typeface="Times New Roman"/>
                          <a:cs typeface="Times New Roman"/>
                        </a:rPr>
                        <a:t> </a:t>
                      </a:r>
                      <a:r>
                        <a:rPr sz="1400" dirty="0">
                          <a:latin typeface="Times New Roman"/>
                          <a:cs typeface="Times New Roman"/>
                        </a:rPr>
                        <a:t>il</a:t>
                      </a:r>
                      <a:r>
                        <a:rPr sz="1400" spc="-10" dirty="0">
                          <a:latin typeface="Times New Roman"/>
                          <a:cs typeface="Times New Roman"/>
                        </a:rPr>
                        <a:t> </a:t>
                      </a:r>
                      <a:r>
                        <a:rPr sz="1400" spc="-5" dirty="0">
                          <a:latin typeface="Times New Roman"/>
                          <a:cs typeface="Times New Roman"/>
                        </a:rPr>
                        <a:t>c</a:t>
                      </a:r>
                      <a:r>
                        <a:rPr sz="1400" spc="5" dirty="0">
                          <a:latin typeface="Times New Roman"/>
                          <a:cs typeface="Times New Roman"/>
                        </a:rPr>
                        <a:t>on</a:t>
                      </a:r>
                      <a:r>
                        <a:rPr sz="1400" dirty="0">
                          <a:latin typeface="Times New Roman"/>
                          <a:cs typeface="Times New Roman"/>
                        </a:rPr>
                        <a:t>i</a:t>
                      </a:r>
                      <a:r>
                        <a:rPr sz="1400" spc="5" dirty="0">
                          <a:latin typeface="Times New Roman"/>
                          <a:cs typeface="Times New Roman"/>
                        </a:rPr>
                        <a:t>u</a:t>
                      </a:r>
                      <a:r>
                        <a:rPr sz="1400" spc="-20" dirty="0">
                          <a:latin typeface="Times New Roman"/>
                          <a:cs typeface="Times New Roman"/>
                        </a:rPr>
                        <a:t>g</a:t>
                      </a:r>
                      <a:r>
                        <a:rPr sz="1400" spc="-5" dirty="0">
                          <a:latin typeface="Times New Roman"/>
                          <a:cs typeface="Times New Roman"/>
                        </a:rPr>
                        <a:t>e</a:t>
                      </a:r>
                      <a:r>
                        <a:rPr sz="1400" dirty="0">
                          <a:latin typeface="Times New Roman"/>
                          <a:cs typeface="Times New Roman"/>
                        </a:rPr>
                        <a:t>,</a:t>
                      </a:r>
                      <a:r>
                        <a:rPr sz="1400" spc="5" dirty="0">
                          <a:latin typeface="Times New Roman"/>
                          <a:cs typeface="Times New Roman"/>
                        </a:rPr>
                        <a:t> </a:t>
                      </a:r>
                      <a:r>
                        <a:rPr sz="1400" dirty="0">
                          <a:latin typeface="Times New Roman"/>
                          <a:cs typeface="Times New Roman"/>
                        </a:rPr>
                        <a:t>i</a:t>
                      </a:r>
                      <a:r>
                        <a:rPr sz="1400" spc="-10" dirty="0">
                          <a:latin typeface="Times New Roman"/>
                          <a:cs typeface="Times New Roman"/>
                        </a:rPr>
                        <a:t> </a:t>
                      </a:r>
                      <a:r>
                        <a:rPr sz="1400" spc="-25" dirty="0">
                          <a:latin typeface="Times New Roman"/>
                          <a:cs typeface="Times New Roman"/>
                        </a:rPr>
                        <a:t>f</a:t>
                      </a:r>
                      <a:r>
                        <a:rPr sz="1400" dirty="0">
                          <a:latin typeface="Times New Roman"/>
                          <a:cs typeface="Times New Roman"/>
                        </a:rPr>
                        <a:t>i</a:t>
                      </a:r>
                      <a:r>
                        <a:rPr sz="1400" spc="-20" dirty="0">
                          <a:latin typeface="Times New Roman"/>
                          <a:cs typeface="Times New Roman"/>
                        </a:rPr>
                        <a:t>g</a:t>
                      </a:r>
                      <a:r>
                        <a:rPr sz="1400" dirty="0">
                          <a:latin typeface="Times New Roman"/>
                          <a:cs typeface="Times New Roman"/>
                        </a:rPr>
                        <a:t>li, </a:t>
                      </a:r>
                      <a:r>
                        <a:rPr sz="1400" spc="5" dirty="0">
                          <a:latin typeface="Times New Roman"/>
                          <a:cs typeface="Times New Roman"/>
                        </a:rPr>
                        <a:t>o</a:t>
                      </a:r>
                      <a:r>
                        <a:rPr sz="1400" spc="-20" dirty="0">
                          <a:latin typeface="Times New Roman"/>
                          <a:cs typeface="Times New Roman"/>
                        </a:rPr>
                        <a:t>g</a:t>
                      </a:r>
                      <a:r>
                        <a:rPr sz="1400" spc="5" dirty="0">
                          <a:latin typeface="Times New Roman"/>
                          <a:cs typeface="Times New Roman"/>
                        </a:rPr>
                        <a:t>n</a:t>
                      </a:r>
                      <a:r>
                        <a:rPr sz="1400" dirty="0">
                          <a:latin typeface="Times New Roman"/>
                          <a:cs typeface="Times New Roman"/>
                        </a:rPr>
                        <a:t>i</a:t>
                      </a:r>
                      <a:r>
                        <a:rPr sz="1400" spc="-35" dirty="0">
                          <a:latin typeface="Times New Roman"/>
                          <a:cs typeface="Times New Roman"/>
                        </a:rPr>
                        <a:t> </a:t>
                      </a:r>
                      <a:r>
                        <a:rPr sz="1400" spc="-5" dirty="0">
                          <a:latin typeface="Times New Roman"/>
                          <a:cs typeface="Times New Roman"/>
                        </a:rPr>
                        <a:t>a</a:t>
                      </a:r>
                      <a:r>
                        <a:rPr sz="1400" dirty="0">
                          <a:latin typeface="Times New Roman"/>
                          <a:cs typeface="Times New Roman"/>
                        </a:rPr>
                        <a:t>ltra</a:t>
                      </a:r>
                      <a:r>
                        <a:rPr sz="1400" spc="-5" dirty="0">
                          <a:latin typeface="Times New Roman"/>
                          <a:cs typeface="Times New Roman"/>
                        </a:rPr>
                        <a:t> </a:t>
                      </a:r>
                      <a:r>
                        <a:rPr sz="1400" spc="5" dirty="0">
                          <a:latin typeface="Times New Roman"/>
                          <a:cs typeface="Times New Roman"/>
                        </a:rPr>
                        <a:t>p</a:t>
                      </a:r>
                      <a:r>
                        <a:rPr sz="1400" spc="-5" dirty="0">
                          <a:latin typeface="Times New Roman"/>
                          <a:cs typeface="Times New Roman"/>
                        </a:rPr>
                        <a:t>e</a:t>
                      </a:r>
                      <a:r>
                        <a:rPr sz="1400" dirty="0">
                          <a:latin typeface="Times New Roman"/>
                          <a:cs typeface="Times New Roman"/>
                        </a:rPr>
                        <a:t>r</a:t>
                      </a:r>
                      <a:r>
                        <a:rPr sz="1400" spc="-5" dirty="0">
                          <a:latin typeface="Times New Roman"/>
                          <a:cs typeface="Times New Roman"/>
                        </a:rPr>
                        <a:t>s</a:t>
                      </a:r>
                      <a:r>
                        <a:rPr sz="1400" spc="5" dirty="0">
                          <a:latin typeface="Times New Roman"/>
                          <a:cs typeface="Times New Roman"/>
                        </a:rPr>
                        <a:t>on</a:t>
                      </a:r>
                      <a:r>
                        <a:rPr sz="1400" dirty="0">
                          <a:latin typeface="Times New Roman"/>
                          <a:cs typeface="Times New Roman"/>
                        </a:rPr>
                        <a:t>a</a:t>
                      </a:r>
                      <a:r>
                        <a:rPr sz="1400" spc="-30" dirty="0">
                          <a:latin typeface="Times New Roman"/>
                          <a:cs typeface="Times New Roman"/>
                        </a:rPr>
                        <a:t> </a:t>
                      </a:r>
                      <a:r>
                        <a:rPr sz="1400" dirty="0">
                          <a:latin typeface="Times New Roman"/>
                          <a:cs typeface="Times New Roman"/>
                        </a:rPr>
                        <a:t>a</a:t>
                      </a:r>
                      <a:r>
                        <a:rPr sz="1400" spc="-5" dirty="0">
                          <a:latin typeface="Times New Roman"/>
                          <a:cs typeface="Times New Roman"/>
                        </a:rPr>
                        <a:t> </a:t>
                      </a:r>
                      <a:r>
                        <a:rPr sz="1400" spc="-5" dirty="0" err="1">
                          <a:latin typeface="Times New Roman"/>
                          <a:cs typeface="Times New Roman"/>
                        </a:rPr>
                        <a:t>ca</a:t>
                      </a:r>
                      <a:r>
                        <a:rPr sz="1400" dirty="0" err="1">
                          <a:latin typeface="Times New Roman"/>
                          <a:cs typeface="Times New Roman"/>
                        </a:rPr>
                        <a:t>ri</a:t>
                      </a:r>
                      <a:r>
                        <a:rPr sz="1400" spc="-5" dirty="0" err="1">
                          <a:latin typeface="Times New Roman"/>
                          <a:cs typeface="Times New Roman"/>
                        </a:rPr>
                        <a:t>c</a:t>
                      </a:r>
                      <a:r>
                        <a:rPr sz="1400" dirty="0" err="1">
                          <a:latin typeface="Times New Roman"/>
                          <a:cs typeface="Times New Roman"/>
                        </a:rPr>
                        <a:t>o</a:t>
                      </a:r>
                      <a:r>
                        <a:rPr sz="1400" spc="-5" dirty="0">
                          <a:latin typeface="Times New Roman"/>
                          <a:cs typeface="Times New Roman"/>
                        </a:rPr>
                        <a:t> </a:t>
                      </a:r>
                      <a:r>
                        <a:rPr lang="it-IT" sz="1400" spc="-5" dirty="0">
                          <a:latin typeface="Times New Roman"/>
                          <a:cs typeface="Times New Roman"/>
                        </a:rPr>
                        <a:t>o non a carico </a:t>
                      </a:r>
                      <a:r>
                        <a:rPr sz="1400" spc="-5" dirty="0" err="1">
                          <a:latin typeface="Times New Roman"/>
                          <a:cs typeface="Times New Roman"/>
                        </a:rPr>
                        <a:t>a</a:t>
                      </a:r>
                      <a:r>
                        <a:rPr sz="1400" dirty="0" err="1">
                          <a:latin typeface="Times New Roman"/>
                          <a:cs typeface="Times New Roman"/>
                        </a:rPr>
                        <a:t>i</a:t>
                      </a:r>
                      <a:r>
                        <a:rPr sz="1400" dirty="0">
                          <a:latin typeface="Times New Roman"/>
                          <a:cs typeface="Times New Roman"/>
                        </a:rPr>
                        <a:t> </a:t>
                      </a:r>
                      <a:r>
                        <a:rPr sz="1400" spc="-5" dirty="0">
                          <a:latin typeface="Times New Roman"/>
                          <a:cs typeface="Times New Roman"/>
                        </a:rPr>
                        <a:t>se</a:t>
                      </a:r>
                      <a:r>
                        <a:rPr sz="1400" spc="5" dirty="0">
                          <a:latin typeface="Times New Roman"/>
                          <a:cs typeface="Times New Roman"/>
                        </a:rPr>
                        <a:t>n</a:t>
                      </a:r>
                      <a:r>
                        <a:rPr sz="1400" spc="-5" dirty="0">
                          <a:latin typeface="Times New Roman"/>
                          <a:cs typeface="Times New Roman"/>
                        </a:rPr>
                        <a:t>s</a:t>
                      </a:r>
                      <a:r>
                        <a:rPr sz="1400" dirty="0">
                          <a:latin typeface="Times New Roman"/>
                          <a:cs typeface="Times New Roman"/>
                        </a:rPr>
                        <a:t>i</a:t>
                      </a:r>
                      <a:r>
                        <a:rPr sz="1400" spc="-35" dirty="0">
                          <a:latin typeface="Times New Roman"/>
                          <a:cs typeface="Times New Roman"/>
                        </a:rPr>
                        <a:t> </a:t>
                      </a:r>
                      <a:r>
                        <a:rPr sz="1400" spc="5" dirty="0">
                          <a:latin typeface="Times New Roman"/>
                          <a:cs typeface="Times New Roman"/>
                        </a:rPr>
                        <a:t>d</a:t>
                      </a:r>
                      <a:r>
                        <a:rPr sz="1400" spc="-5" dirty="0">
                          <a:latin typeface="Times New Roman"/>
                          <a:cs typeface="Times New Roman"/>
                        </a:rPr>
                        <a:t>a</a:t>
                      </a:r>
                      <a:r>
                        <a:rPr sz="1400" dirty="0">
                          <a:latin typeface="Times New Roman"/>
                          <a:cs typeface="Times New Roman"/>
                        </a:rPr>
                        <a:t>ll’</a:t>
                      </a:r>
                      <a:r>
                        <a:rPr sz="1400" spc="-5" dirty="0">
                          <a:latin typeface="Times New Roman"/>
                          <a:cs typeface="Times New Roman"/>
                        </a:rPr>
                        <a:t>a</a:t>
                      </a:r>
                      <a:r>
                        <a:rPr sz="1400" dirty="0">
                          <a:latin typeface="Times New Roman"/>
                          <a:cs typeface="Times New Roman"/>
                        </a:rPr>
                        <a:t>rt</a:t>
                      </a:r>
                      <a:r>
                        <a:rPr sz="1400" spc="-20" dirty="0">
                          <a:latin typeface="Times New Roman"/>
                          <a:cs typeface="Times New Roman"/>
                        </a:rPr>
                        <a:t> </a:t>
                      </a:r>
                      <a:r>
                        <a:rPr sz="1400" spc="5" dirty="0">
                          <a:latin typeface="Times New Roman"/>
                          <a:cs typeface="Times New Roman"/>
                        </a:rPr>
                        <a:t>1</a:t>
                      </a:r>
                      <a:r>
                        <a:rPr sz="1400" dirty="0">
                          <a:latin typeface="Times New Roman"/>
                          <a:cs typeface="Times New Roman"/>
                        </a:rPr>
                        <a:t>2</a:t>
                      </a:r>
                      <a:r>
                        <a:rPr sz="1400" spc="-5" dirty="0">
                          <a:latin typeface="Times New Roman"/>
                          <a:cs typeface="Times New Roman"/>
                        </a:rPr>
                        <a:t> </a:t>
                      </a:r>
                      <a:r>
                        <a:rPr sz="1400" spc="5" dirty="0">
                          <a:latin typeface="Times New Roman"/>
                          <a:cs typeface="Times New Roman"/>
                        </a:rPr>
                        <a:t>d</a:t>
                      </a:r>
                      <a:r>
                        <a:rPr sz="1400" spc="-5" dirty="0">
                          <a:latin typeface="Times New Roman"/>
                          <a:cs typeface="Times New Roman"/>
                        </a:rPr>
                        <a:t>e</a:t>
                      </a:r>
                      <a:r>
                        <a:rPr sz="1400" dirty="0">
                          <a:latin typeface="Times New Roman"/>
                          <a:cs typeface="Times New Roman"/>
                        </a:rPr>
                        <a:t>l</a:t>
                      </a:r>
                      <a:r>
                        <a:rPr sz="1400" spc="-10" dirty="0">
                          <a:latin typeface="Times New Roman"/>
                          <a:cs typeface="Times New Roman"/>
                        </a:rPr>
                        <a:t> T</a:t>
                      </a:r>
                      <a:r>
                        <a:rPr sz="1400" spc="5" dirty="0">
                          <a:latin typeface="Times New Roman"/>
                          <a:cs typeface="Times New Roman"/>
                        </a:rPr>
                        <a:t>u</a:t>
                      </a:r>
                      <a:r>
                        <a:rPr sz="1400" dirty="0">
                          <a:latin typeface="Times New Roman"/>
                          <a:cs typeface="Times New Roman"/>
                        </a:rPr>
                        <a:t>ir</a:t>
                      </a:r>
                    </a:p>
                  </a:txBody>
                  <a:tcPr marL="0" marR="0" marT="0" marB="0">
                    <a:lnL w="14986">
                      <a:solidFill>
                        <a:srgbClr val="FFFFFF"/>
                      </a:solidFill>
                      <a:prstDash val="solid"/>
                    </a:lnL>
                    <a:lnR w="13462">
                      <a:solidFill>
                        <a:srgbClr val="FFFFFF"/>
                      </a:solidFill>
                      <a:prstDash val="solid"/>
                    </a:lnR>
                    <a:lnT w="39370">
                      <a:solidFill>
                        <a:srgbClr val="FFFFFF"/>
                      </a:solidFill>
                      <a:prstDash val="solid"/>
                    </a:lnT>
                    <a:lnB w="59181">
                      <a:solidFill>
                        <a:srgbClr val="D0D8E8"/>
                      </a:solidFill>
                      <a:prstDash val="solid"/>
                    </a:lnB>
                    <a:solidFill>
                      <a:srgbClr val="D0D8E8"/>
                    </a:solidFill>
                  </a:tcPr>
                </a:tc>
                <a:tc>
                  <a:txBody>
                    <a:bodyPr/>
                    <a:lstStyle/>
                    <a:p>
                      <a:pPr marL="59055" marR="360680">
                        <a:lnSpc>
                          <a:spcPct val="100000"/>
                        </a:lnSpc>
                      </a:pPr>
                      <a:r>
                        <a:rPr sz="1400" spc="-5" dirty="0">
                          <a:latin typeface="Times New Roman"/>
                          <a:cs typeface="Times New Roman"/>
                        </a:rPr>
                        <a:t>O</a:t>
                      </a:r>
                      <a:r>
                        <a:rPr sz="1400" spc="5" dirty="0">
                          <a:latin typeface="Times New Roman"/>
                          <a:cs typeface="Times New Roman"/>
                        </a:rPr>
                        <a:t>p</a:t>
                      </a:r>
                      <a:r>
                        <a:rPr sz="1400" spc="-5" dirty="0">
                          <a:latin typeface="Times New Roman"/>
                          <a:cs typeface="Times New Roman"/>
                        </a:rPr>
                        <a:t>e</a:t>
                      </a:r>
                      <a:r>
                        <a:rPr sz="1400" dirty="0">
                          <a:latin typeface="Times New Roman"/>
                          <a:cs typeface="Times New Roman"/>
                        </a:rPr>
                        <a:t>re</a:t>
                      </a:r>
                      <a:r>
                        <a:rPr sz="1400" spc="-40" dirty="0">
                          <a:latin typeface="Times New Roman"/>
                          <a:cs typeface="Times New Roman"/>
                        </a:rPr>
                        <a:t> </a:t>
                      </a:r>
                      <a:r>
                        <a:rPr sz="1400" dirty="0">
                          <a:latin typeface="Times New Roman"/>
                          <a:cs typeface="Times New Roman"/>
                        </a:rPr>
                        <a:t>e</a:t>
                      </a:r>
                      <a:r>
                        <a:rPr sz="1400" spc="-5" dirty="0">
                          <a:latin typeface="Times New Roman"/>
                          <a:cs typeface="Times New Roman"/>
                        </a:rPr>
                        <a:t> se</a:t>
                      </a:r>
                      <a:r>
                        <a:rPr sz="1400" dirty="0">
                          <a:latin typeface="Times New Roman"/>
                          <a:cs typeface="Times New Roman"/>
                        </a:rPr>
                        <a:t>r</a:t>
                      </a:r>
                      <a:r>
                        <a:rPr sz="1400" spc="-20" dirty="0">
                          <a:latin typeface="Times New Roman"/>
                          <a:cs typeface="Times New Roman"/>
                        </a:rPr>
                        <a:t>v</a:t>
                      </a:r>
                      <a:r>
                        <a:rPr sz="1400" dirty="0">
                          <a:latin typeface="Times New Roman"/>
                          <a:cs typeface="Times New Roman"/>
                        </a:rPr>
                        <a:t>i</a:t>
                      </a:r>
                      <a:r>
                        <a:rPr sz="1400" spc="-5" dirty="0">
                          <a:latin typeface="Times New Roman"/>
                          <a:cs typeface="Times New Roman"/>
                        </a:rPr>
                        <a:t>z</a:t>
                      </a:r>
                      <a:r>
                        <a:rPr sz="1400" dirty="0">
                          <a:latin typeface="Times New Roman"/>
                          <a:cs typeface="Times New Roman"/>
                        </a:rPr>
                        <a:t>i</a:t>
                      </a:r>
                      <a:r>
                        <a:rPr sz="1400" spc="15" dirty="0">
                          <a:latin typeface="Times New Roman"/>
                          <a:cs typeface="Times New Roman"/>
                        </a:rPr>
                        <a:t> </a:t>
                      </a:r>
                      <a:r>
                        <a:rPr sz="1400" spc="5" dirty="0">
                          <a:latin typeface="Times New Roman"/>
                          <a:cs typeface="Times New Roman"/>
                        </a:rPr>
                        <a:t>d</a:t>
                      </a:r>
                      <a:r>
                        <a:rPr sz="1400" spc="-5" dirty="0">
                          <a:latin typeface="Times New Roman"/>
                          <a:cs typeface="Times New Roman"/>
                        </a:rPr>
                        <a:t>e</a:t>
                      </a:r>
                      <a:r>
                        <a:rPr sz="1400" spc="-20" dirty="0">
                          <a:latin typeface="Times New Roman"/>
                          <a:cs typeface="Times New Roman"/>
                        </a:rPr>
                        <a:t>v</a:t>
                      </a:r>
                      <a:r>
                        <a:rPr sz="1400" spc="5" dirty="0">
                          <a:latin typeface="Times New Roman"/>
                          <a:cs typeface="Times New Roman"/>
                        </a:rPr>
                        <a:t>on</a:t>
                      </a:r>
                      <a:r>
                        <a:rPr sz="1400" dirty="0">
                          <a:latin typeface="Times New Roman"/>
                          <a:cs typeface="Times New Roman"/>
                        </a:rPr>
                        <a:t>o</a:t>
                      </a:r>
                      <a:r>
                        <a:rPr sz="1400" spc="-20" dirty="0">
                          <a:latin typeface="Times New Roman"/>
                          <a:cs typeface="Times New Roman"/>
                        </a:rPr>
                        <a:t> </a:t>
                      </a:r>
                      <a:r>
                        <a:rPr sz="1400" spc="-5" dirty="0">
                          <a:latin typeface="Times New Roman"/>
                          <a:cs typeface="Times New Roman"/>
                        </a:rPr>
                        <a:t>esse</a:t>
                      </a:r>
                      <a:r>
                        <a:rPr sz="1400" dirty="0">
                          <a:latin typeface="Times New Roman"/>
                          <a:cs typeface="Times New Roman"/>
                        </a:rPr>
                        <a:t>re</a:t>
                      </a:r>
                      <a:r>
                        <a:rPr sz="1400" spc="10" dirty="0">
                          <a:latin typeface="Times New Roman"/>
                          <a:cs typeface="Times New Roman"/>
                        </a:rPr>
                        <a:t> </a:t>
                      </a:r>
                      <a:r>
                        <a:rPr sz="1400" spc="-5" dirty="0">
                          <a:latin typeface="Times New Roman"/>
                          <a:cs typeface="Times New Roman"/>
                        </a:rPr>
                        <a:t>c</a:t>
                      </a:r>
                      <a:r>
                        <a:rPr sz="1400" spc="5" dirty="0">
                          <a:latin typeface="Times New Roman"/>
                          <a:cs typeface="Times New Roman"/>
                        </a:rPr>
                        <a:t>on</a:t>
                      </a:r>
                      <a:r>
                        <a:rPr sz="1400" spc="-5" dirty="0">
                          <a:latin typeface="Times New Roman"/>
                          <a:cs typeface="Times New Roman"/>
                        </a:rPr>
                        <a:t>cess</a:t>
                      </a:r>
                      <a:r>
                        <a:rPr sz="1400" dirty="0">
                          <a:latin typeface="Times New Roman"/>
                          <a:cs typeface="Times New Roman"/>
                        </a:rPr>
                        <a:t>i</a:t>
                      </a:r>
                      <a:r>
                        <a:rPr sz="1400" spc="-10" dirty="0">
                          <a:latin typeface="Times New Roman"/>
                          <a:cs typeface="Times New Roman"/>
                        </a:rPr>
                        <a:t> </a:t>
                      </a:r>
                      <a:r>
                        <a:rPr sz="1400" dirty="0">
                          <a:latin typeface="Times New Roman"/>
                          <a:cs typeface="Times New Roman"/>
                        </a:rPr>
                        <a:t>a</a:t>
                      </a:r>
                      <a:r>
                        <a:rPr sz="1400" spc="-5" dirty="0">
                          <a:latin typeface="Times New Roman"/>
                          <a:cs typeface="Times New Roman"/>
                        </a:rPr>
                        <a:t> </a:t>
                      </a:r>
                      <a:r>
                        <a:rPr sz="1400" dirty="0">
                          <a:latin typeface="Times New Roman"/>
                          <a:cs typeface="Times New Roman"/>
                        </a:rPr>
                        <a:t>t</a:t>
                      </a:r>
                      <a:r>
                        <a:rPr sz="1400" spc="5" dirty="0">
                          <a:latin typeface="Times New Roman"/>
                          <a:cs typeface="Times New Roman"/>
                        </a:rPr>
                        <a:t>u</a:t>
                      </a:r>
                      <a:r>
                        <a:rPr sz="1400" dirty="0">
                          <a:latin typeface="Times New Roman"/>
                          <a:cs typeface="Times New Roman"/>
                        </a:rPr>
                        <a:t>tti</a:t>
                      </a:r>
                      <a:r>
                        <a:rPr sz="1400" spc="-35" dirty="0">
                          <a:latin typeface="Times New Roman"/>
                          <a:cs typeface="Times New Roman"/>
                        </a:rPr>
                        <a:t> </a:t>
                      </a:r>
                      <a:r>
                        <a:rPr sz="1400" dirty="0">
                          <a:latin typeface="Times New Roman"/>
                          <a:cs typeface="Times New Roman"/>
                        </a:rPr>
                        <a:t>i l</a:t>
                      </a:r>
                      <a:r>
                        <a:rPr sz="1400" spc="-5" dirty="0">
                          <a:latin typeface="Times New Roman"/>
                          <a:cs typeface="Times New Roman"/>
                        </a:rPr>
                        <a:t>a</a:t>
                      </a:r>
                      <a:r>
                        <a:rPr sz="1400" spc="-20" dirty="0">
                          <a:latin typeface="Times New Roman"/>
                          <a:cs typeface="Times New Roman"/>
                        </a:rPr>
                        <a:t>v</a:t>
                      </a:r>
                      <a:r>
                        <a:rPr sz="1400" spc="5" dirty="0">
                          <a:latin typeface="Times New Roman"/>
                          <a:cs typeface="Times New Roman"/>
                        </a:rPr>
                        <a:t>o</a:t>
                      </a:r>
                      <a:r>
                        <a:rPr sz="1400" dirty="0">
                          <a:latin typeface="Times New Roman"/>
                          <a:cs typeface="Times New Roman"/>
                        </a:rPr>
                        <a:t>r</a:t>
                      </a:r>
                      <a:r>
                        <a:rPr sz="1400" spc="-5" dirty="0">
                          <a:latin typeface="Times New Roman"/>
                          <a:cs typeface="Times New Roman"/>
                        </a:rPr>
                        <a:t>a</a:t>
                      </a:r>
                      <a:r>
                        <a:rPr sz="1400" dirty="0">
                          <a:latin typeface="Times New Roman"/>
                          <a:cs typeface="Times New Roman"/>
                        </a:rPr>
                        <a:t>t</a:t>
                      </a:r>
                      <a:r>
                        <a:rPr sz="1400" spc="5" dirty="0">
                          <a:latin typeface="Times New Roman"/>
                          <a:cs typeface="Times New Roman"/>
                        </a:rPr>
                        <a:t>o</a:t>
                      </a:r>
                      <a:r>
                        <a:rPr sz="1400" dirty="0">
                          <a:latin typeface="Times New Roman"/>
                          <a:cs typeface="Times New Roman"/>
                        </a:rPr>
                        <a:t>ri </a:t>
                      </a:r>
                      <a:r>
                        <a:rPr sz="1400" spc="5" dirty="0">
                          <a:latin typeface="Times New Roman"/>
                          <a:cs typeface="Times New Roman"/>
                        </a:rPr>
                        <a:t>o</a:t>
                      </a:r>
                      <a:r>
                        <a:rPr sz="1400" spc="-20" dirty="0">
                          <a:latin typeface="Times New Roman"/>
                          <a:cs typeface="Times New Roman"/>
                        </a:rPr>
                        <a:t>vv</a:t>
                      </a:r>
                      <a:r>
                        <a:rPr sz="1400" spc="-5" dirty="0">
                          <a:latin typeface="Times New Roman"/>
                          <a:cs typeface="Times New Roman"/>
                        </a:rPr>
                        <a:t>e</a:t>
                      </a:r>
                      <a:r>
                        <a:rPr sz="1400" dirty="0">
                          <a:latin typeface="Times New Roman"/>
                          <a:cs typeface="Times New Roman"/>
                        </a:rPr>
                        <a:t>ro</a:t>
                      </a:r>
                      <a:r>
                        <a:rPr sz="1400" spc="-5" dirty="0">
                          <a:latin typeface="Times New Roman"/>
                          <a:cs typeface="Times New Roman"/>
                        </a:rPr>
                        <a:t> </a:t>
                      </a:r>
                      <a:r>
                        <a:rPr sz="1400" dirty="0">
                          <a:latin typeface="Times New Roman"/>
                          <a:cs typeface="Times New Roman"/>
                        </a:rPr>
                        <a:t>a</a:t>
                      </a:r>
                      <a:r>
                        <a:rPr sz="1400" spc="-5" dirty="0">
                          <a:latin typeface="Times New Roman"/>
                          <a:cs typeface="Times New Roman"/>
                        </a:rPr>
                        <a:t> s</a:t>
                      </a:r>
                      <a:r>
                        <a:rPr sz="1400" spc="5" dirty="0">
                          <a:latin typeface="Times New Roman"/>
                          <a:cs typeface="Times New Roman"/>
                        </a:rPr>
                        <a:t>p</a:t>
                      </a:r>
                      <a:r>
                        <a:rPr sz="1400" spc="-5" dirty="0">
                          <a:latin typeface="Times New Roman"/>
                          <a:cs typeface="Times New Roman"/>
                        </a:rPr>
                        <a:t>ec</a:t>
                      </a:r>
                      <a:r>
                        <a:rPr sz="1400" dirty="0">
                          <a:latin typeface="Times New Roman"/>
                          <a:cs typeface="Times New Roman"/>
                        </a:rPr>
                        <a:t>i</a:t>
                      </a:r>
                      <a:r>
                        <a:rPr sz="1400" spc="-25" dirty="0">
                          <a:latin typeface="Times New Roman"/>
                          <a:cs typeface="Times New Roman"/>
                        </a:rPr>
                        <a:t>f</a:t>
                      </a:r>
                      <a:r>
                        <a:rPr sz="1400" dirty="0">
                          <a:latin typeface="Times New Roman"/>
                          <a:cs typeface="Times New Roman"/>
                        </a:rPr>
                        <a:t>i</a:t>
                      </a:r>
                      <a:r>
                        <a:rPr sz="1400" spc="-5" dirty="0">
                          <a:latin typeface="Times New Roman"/>
                          <a:cs typeface="Times New Roman"/>
                        </a:rPr>
                        <a:t>c</a:t>
                      </a:r>
                      <a:r>
                        <a:rPr sz="1400" spc="5" dirty="0">
                          <a:latin typeface="Times New Roman"/>
                          <a:cs typeface="Times New Roman"/>
                        </a:rPr>
                        <a:t>h</a:t>
                      </a:r>
                      <a:r>
                        <a:rPr sz="1400" dirty="0">
                          <a:latin typeface="Times New Roman"/>
                          <a:cs typeface="Times New Roman"/>
                        </a:rPr>
                        <a:t>e</a:t>
                      </a:r>
                      <a:r>
                        <a:rPr sz="1400" spc="-5" dirty="0">
                          <a:latin typeface="Times New Roman"/>
                          <a:cs typeface="Times New Roman"/>
                        </a:rPr>
                        <a:t> ca</a:t>
                      </a:r>
                      <a:r>
                        <a:rPr sz="1400" dirty="0">
                          <a:latin typeface="Times New Roman"/>
                          <a:cs typeface="Times New Roman"/>
                        </a:rPr>
                        <a:t>t</a:t>
                      </a:r>
                      <a:r>
                        <a:rPr sz="1400" spc="-5" dirty="0">
                          <a:latin typeface="Times New Roman"/>
                          <a:cs typeface="Times New Roman"/>
                        </a:rPr>
                        <a:t>e</a:t>
                      </a:r>
                      <a:r>
                        <a:rPr sz="1400" spc="-20" dirty="0">
                          <a:latin typeface="Times New Roman"/>
                          <a:cs typeface="Times New Roman"/>
                        </a:rPr>
                        <a:t>g</a:t>
                      </a:r>
                      <a:r>
                        <a:rPr sz="1400" spc="5" dirty="0">
                          <a:latin typeface="Times New Roman"/>
                          <a:cs typeface="Times New Roman"/>
                        </a:rPr>
                        <a:t>o</a:t>
                      </a:r>
                      <a:r>
                        <a:rPr sz="1400" dirty="0">
                          <a:latin typeface="Times New Roman"/>
                          <a:cs typeface="Times New Roman"/>
                        </a:rPr>
                        <a:t>rie</a:t>
                      </a:r>
                      <a:r>
                        <a:rPr sz="1400" spc="10" dirty="0">
                          <a:latin typeface="Times New Roman"/>
                          <a:cs typeface="Times New Roman"/>
                        </a:rPr>
                        <a:t> </a:t>
                      </a:r>
                      <a:r>
                        <a:rPr sz="1400" spc="5" dirty="0">
                          <a:latin typeface="Times New Roman"/>
                          <a:cs typeface="Times New Roman"/>
                        </a:rPr>
                        <a:t>d</a:t>
                      </a:r>
                      <a:r>
                        <a:rPr sz="1400" dirty="0">
                          <a:latin typeface="Times New Roman"/>
                          <a:cs typeface="Times New Roman"/>
                        </a:rPr>
                        <a:t>i</a:t>
                      </a:r>
                      <a:r>
                        <a:rPr sz="1400" spc="-10" dirty="0">
                          <a:latin typeface="Times New Roman"/>
                          <a:cs typeface="Times New Roman"/>
                        </a:rPr>
                        <a:t> </a:t>
                      </a:r>
                      <a:r>
                        <a:rPr sz="1400" spc="5" dirty="0">
                          <a:latin typeface="Times New Roman"/>
                          <a:cs typeface="Times New Roman"/>
                        </a:rPr>
                        <a:t>qu</a:t>
                      </a:r>
                      <a:r>
                        <a:rPr sz="1400" spc="-5" dirty="0">
                          <a:latin typeface="Times New Roman"/>
                          <a:cs typeface="Times New Roman"/>
                        </a:rPr>
                        <a:t>es</a:t>
                      </a:r>
                      <a:r>
                        <a:rPr sz="1400" dirty="0">
                          <a:latin typeface="Times New Roman"/>
                          <a:cs typeface="Times New Roman"/>
                        </a:rPr>
                        <a:t>ti.</a:t>
                      </a:r>
                    </a:p>
                    <a:p>
                      <a:pPr marL="59055" marR="146050">
                        <a:lnSpc>
                          <a:spcPct val="100000"/>
                        </a:lnSpc>
                      </a:pPr>
                      <a:r>
                        <a:rPr sz="1400" spc="-25" dirty="0">
                          <a:latin typeface="Times New Roman"/>
                          <a:cs typeface="Times New Roman"/>
                        </a:rPr>
                        <a:t>L</a:t>
                      </a:r>
                      <a:r>
                        <a:rPr sz="1400" dirty="0">
                          <a:latin typeface="Times New Roman"/>
                          <a:cs typeface="Times New Roman"/>
                        </a:rPr>
                        <a:t>a</a:t>
                      </a:r>
                      <a:r>
                        <a:rPr sz="1400" spc="-5" dirty="0">
                          <a:latin typeface="Times New Roman"/>
                          <a:cs typeface="Times New Roman"/>
                        </a:rPr>
                        <a:t> c</a:t>
                      </a:r>
                      <a:r>
                        <a:rPr sz="1400" spc="5" dirty="0">
                          <a:latin typeface="Times New Roman"/>
                          <a:cs typeface="Times New Roman"/>
                        </a:rPr>
                        <a:t>on</a:t>
                      </a:r>
                      <a:r>
                        <a:rPr sz="1400" spc="-5" dirty="0">
                          <a:latin typeface="Times New Roman"/>
                          <a:cs typeface="Times New Roman"/>
                        </a:rPr>
                        <a:t>cess</a:t>
                      </a:r>
                      <a:r>
                        <a:rPr sz="1400" dirty="0">
                          <a:latin typeface="Times New Roman"/>
                          <a:cs typeface="Times New Roman"/>
                        </a:rPr>
                        <a:t>i</a:t>
                      </a:r>
                      <a:r>
                        <a:rPr sz="1400" spc="5" dirty="0">
                          <a:latin typeface="Times New Roman"/>
                          <a:cs typeface="Times New Roman"/>
                        </a:rPr>
                        <a:t>on</a:t>
                      </a:r>
                      <a:r>
                        <a:rPr sz="1400" dirty="0">
                          <a:latin typeface="Times New Roman"/>
                          <a:cs typeface="Times New Roman"/>
                        </a:rPr>
                        <a:t>e</a:t>
                      </a:r>
                      <a:r>
                        <a:rPr sz="1400" spc="-40" dirty="0">
                          <a:latin typeface="Times New Roman"/>
                          <a:cs typeface="Times New Roman"/>
                        </a:rPr>
                        <a:t> </a:t>
                      </a:r>
                      <a:r>
                        <a:rPr sz="1400" spc="5" dirty="0">
                          <a:latin typeface="Times New Roman"/>
                          <a:cs typeface="Times New Roman"/>
                        </a:rPr>
                        <a:t>d</a:t>
                      </a:r>
                      <a:r>
                        <a:rPr sz="1400" dirty="0">
                          <a:latin typeface="Times New Roman"/>
                          <a:cs typeface="Times New Roman"/>
                        </a:rPr>
                        <a:t>i</a:t>
                      </a:r>
                      <a:r>
                        <a:rPr sz="1400" spc="-10" dirty="0">
                          <a:latin typeface="Times New Roman"/>
                          <a:cs typeface="Times New Roman"/>
                        </a:rPr>
                        <a:t> </a:t>
                      </a:r>
                      <a:r>
                        <a:rPr sz="1400" dirty="0">
                          <a:latin typeface="Times New Roman"/>
                          <a:cs typeface="Times New Roman"/>
                        </a:rPr>
                        <a:t>t</a:t>
                      </a:r>
                      <a:r>
                        <a:rPr sz="1400" spc="-5" dirty="0">
                          <a:latin typeface="Times New Roman"/>
                          <a:cs typeface="Times New Roman"/>
                        </a:rPr>
                        <a:t>a</a:t>
                      </a:r>
                      <a:r>
                        <a:rPr sz="1400" dirty="0">
                          <a:latin typeface="Times New Roman"/>
                          <a:cs typeface="Times New Roman"/>
                        </a:rPr>
                        <a:t>li</a:t>
                      </a:r>
                      <a:r>
                        <a:rPr sz="1400" spc="-10" dirty="0">
                          <a:latin typeface="Times New Roman"/>
                          <a:cs typeface="Times New Roman"/>
                        </a:rPr>
                        <a:t> </a:t>
                      </a:r>
                      <a:r>
                        <a:rPr sz="1400" spc="5" dirty="0">
                          <a:latin typeface="Times New Roman"/>
                          <a:cs typeface="Times New Roman"/>
                        </a:rPr>
                        <a:t>b</a:t>
                      </a:r>
                      <a:r>
                        <a:rPr sz="1400" spc="-5" dirty="0">
                          <a:latin typeface="Times New Roman"/>
                          <a:cs typeface="Times New Roman"/>
                        </a:rPr>
                        <a:t>e</a:t>
                      </a:r>
                      <a:r>
                        <a:rPr sz="1400" spc="5" dirty="0">
                          <a:latin typeface="Times New Roman"/>
                          <a:cs typeface="Times New Roman"/>
                        </a:rPr>
                        <a:t>n</a:t>
                      </a:r>
                      <a:r>
                        <a:rPr sz="1400" spc="-5" dirty="0">
                          <a:latin typeface="Times New Roman"/>
                          <a:cs typeface="Times New Roman"/>
                        </a:rPr>
                        <a:t>e</a:t>
                      </a:r>
                      <a:r>
                        <a:rPr sz="1400" spc="-25" dirty="0">
                          <a:latin typeface="Times New Roman"/>
                          <a:cs typeface="Times New Roman"/>
                        </a:rPr>
                        <a:t>f</a:t>
                      </a:r>
                      <a:r>
                        <a:rPr sz="1400" dirty="0">
                          <a:latin typeface="Times New Roman"/>
                          <a:cs typeface="Times New Roman"/>
                        </a:rPr>
                        <a:t>i</a:t>
                      </a:r>
                      <a:r>
                        <a:rPr sz="1400" spc="-5" dirty="0">
                          <a:latin typeface="Times New Roman"/>
                          <a:cs typeface="Times New Roman"/>
                        </a:rPr>
                        <a:t>c</a:t>
                      </a:r>
                      <a:r>
                        <a:rPr sz="1400" dirty="0">
                          <a:latin typeface="Times New Roman"/>
                          <a:cs typeface="Times New Roman"/>
                        </a:rPr>
                        <a:t>i </a:t>
                      </a:r>
                      <a:r>
                        <a:rPr sz="1400" spc="5" dirty="0">
                          <a:latin typeface="Times New Roman"/>
                          <a:cs typeface="Times New Roman"/>
                        </a:rPr>
                        <a:t>d</a:t>
                      </a:r>
                      <a:r>
                        <a:rPr sz="1400" dirty="0">
                          <a:latin typeface="Times New Roman"/>
                          <a:cs typeface="Times New Roman"/>
                        </a:rPr>
                        <a:t>a</a:t>
                      </a:r>
                      <a:r>
                        <a:rPr sz="1400" spc="-15" dirty="0">
                          <a:latin typeface="Times New Roman"/>
                          <a:cs typeface="Times New Roman"/>
                        </a:rPr>
                        <a:t> </a:t>
                      </a:r>
                      <a:r>
                        <a:rPr sz="1400" spc="5" dirty="0">
                          <a:latin typeface="Times New Roman"/>
                          <a:cs typeface="Times New Roman"/>
                        </a:rPr>
                        <a:t>p</a:t>
                      </a:r>
                      <a:r>
                        <a:rPr sz="1400" spc="-5" dirty="0">
                          <a:latin typeface="Times New Roman"/>
                          <a:cs typeface="Times New Roman"/>
                        </a:rPr>
                        <a:t>a</a:t>
                      </a:r>
                      <a:r>
                        <a:rPr sz="1400" dirty="0">
                          <a:latin typeface="Times New Roman"/>
                          <a:cs typeface="Times New Roman"/>
                        </a:rPr>
                        <a:t>rte</a:t>
                      </a:r>
                      <a:r>
                        <a:rPr sz="1400" spc="-5" dirty="0">
                          <a:latin typeface="Times New Roman"/>
                          <a:cs typeface="Times New Roman"/>
                        </a:rPr>
                        <a:t> </a:t>
                      </a:r>
                      <a:r>
                        <a:rPr sz="1400" spc="5" dirty="0">
                          <a:latin typeface="Times New Roman"/>
                          <a:cs typeface="Times New Roman"/>
                        </a:rPr>
                        <a:t>d</a:t>
                      </a:r>
                      <a:r>
                        <a:rPr sz="1400" spc="-5" dirty="0">
                          <a:latin typeface="Times New Roman"/>
                          <a:cs typeface="Times New Roman"/>
                        </a:rPr>
                        <a:t>e</a:t>
                      </a:r>
                      <a:r>
                        <a:rPr sz="1400" dirty="0">
                          <a:latin typeface="Times New Roman"/>
                          <a:cs typeface="Times New Roman"/>
                        </a:rPr>
                        <a:t>l</a:t>
                      </a:r>
                      <a:r>
                        <a:rPr sz="1400" spc="-20" dirty="0">
                          <a:latin typeface="Times New Roman"/>
                          <a:cs typeface="Times New Roman"/>
                        </a:rPr>
                        <a:t> </a:t>
                      </a:r>
                      <a:r>
                        <a:rPr sz="1400" spc="5" dirty="0" err="1">
                          <a:latin typeface="Times New Roman"/>
                          <a:cs typeface="Times New Roman"/>
                        </a:rPr>
                        <a:t>dd</a:t>
                      </a:r>
                      <a:r>
                        <a:rPr sz="1400" dirty="0" err="1">
                          <a:latin typeface="Times New Roman"/>
                          <a:cs typeface="Times New Roman"/>
                        </a:rPr>
                        <a:t>l</a:t>
                      </a:r>
                      <a:r>
                        <a:rPr sz="1400" spc="-10" dirty="0">
                          <a:latin typeface="Times New Roman"/>
                          <a:cs typeface="Times New Roman"/>
                        </a:rPr>
                        <a:t> </a:t>
                      </a:r>
                      <a:r>
                        <a:rPr lang="it-IT" sz="1400" spc="5" dirty="0">
                          <a:latin typeface="Times New Roman"/>
                          <a:cs typeface="Times New Roman"/>
                        </a:rPr>
                        <a:t>può</a:t>
                      </a:r>
                      <a:r>
                        <a:rPr sz="1400" spc="-5" dirty="0">
                          <a:latin typeface="Times New Roman"/>
                          <a:cs typeface="Times New Roman"/>
                        </a:rPr>
                        <a:t> esse</a:t>
                      </a:r>
                      <a:r>
                        <a:rPr sz="1400" dirty="0">
                          <a:latin typeface="Times New Roman"/>
                          <a:cs typeface="Times New Roman"/>
                        </a:rPr>
                        <a:t>re</a:t>
                      </a:r>
                      <a:r>
                        <a:rPr sz="1400" spc="-5" dirty="0">
                          <a:latin typeface="Times New Roman"/>
                          <a:cs typeface="Times New Roman"/>
                        </a:rPr>
                        <a:t> </a:t>
                      </a:r>
                      <a:r>
                        <a:rPr sz="1400" spc="5" dirty="0">
                          <a:latin typeface="Times New Roman"/>
                          <a:cs typeface="Times New Roman"/>
                        </a:rPr>
                        <a:t>u</a:t>
                      </a:r>
                      <a:r>
                        <a:rPr sz="1400" dirty="0">
                          <a:latin typeface="Times New Roman"/>
                          <a:cs typeface="Times New Roman"/>
                        </a:rPr>
                        <a:t>n </a:t>
                      </a:r>
                      <a:r>
                        <a:rPr sz="1400" spc="-5" dirty="0">
                          <a:latin typeface="Times New Roman"/>
                          <a:cs typeface="Times New Roman"/>
                        </a:rPr>
                        <a:t>a</a:t>
                      </a:r>
                      <a:r>
                        <a:rPr sz="1400" dirty="0">
                          <a:latin typeface="Times New Roman"/>
                          <a:cs typeface="Times New Roman"/>
                        </a:rPr>
                        <a:t>tto</a:t>
                      </a:r>
                      <a:r>
                        <a:rPr sz="1400" spc="-30" dirty="0">
                          <a:latin typeface="Times New Roman"/>
                          <a:cs typeface="Times New Roman"/>
                        </a:rPr>
                        <a:t> </a:t>
                      </a:r>
                      <a:r>
                        <a:rPr sz="1400" spc="-20" dirty="0" err="1">
                          <a:latin typeface="Times New Roman"/>
                          <a:cs typeface="Times New Roman"/>
                        </a:rPr>
                        <a:t>v</a:t>
                      </a:r>
                      <a:r>
                        <a:rPr sz="1400" spc="5" dirty="0" err="1">
                          <a:latin typeface="Times New Roman"/>
                          <a:cs typeface="Times New Roman"/>
                        </a:rPr>
                        <a:t>o</a:t>
                      </a:r>
                      <a:r>
                        <a:rPr sz="1400" dirty="0" err="1">
                          <a:latin typeface="Times New Roman"/>
                          <a:cs typeface="Times New Roman"/>
                        </a:rPr>
                        <a:t>l</a:t>
                      </a:r>
                      <a:r>
                        <a:rPr sz="1400" spc="5" dirty="0" err="1">
                          <a:latin typeface="Times New Roman"/>
                          <a:cs typeface="Times New Roman"/>
                        </a:rPr>
                        <a:t>on</a:t>
                      </a:r>
                      <a:r>
                        <a:rPr sz="1400" dirty="0" err="1">
                          <a:latin typeface="Times New Roman"/>
                          <a:cs typeface="Times New Roman"/>
                        </a:rPr>
                        <a:t>t</a:t>
                      </a:r>
                      <a:r>
                        <a:rPr sz="1400" spc="-5" dirty="0" err="1">
                          <a:latin typeface="Times New Roman"/>
                          <a:cs typeface="Times New Roman"/>
                        </a:rPr>
                        <a:t>a</a:t>
                      </a:r>
                      <a:r>
                        <a:rPr sz="1400" dirty="0" err="1">
                          <a:latin typeface="Times New Roman"/>
                          <a:cs typeface="Times New Roman"/>
                        </a:rPr>
                        <a:t>rio</a:t>
                      </a:r>
                      <a:r>
                        <a:rPr sz="1400" spc="-30" dirty="0">
                          <a:latin typeface="Times New Roman"/>
                          <a:cs typeface="Times New Roman"/>
                        </a:rPr>
                        <a:t> </a:t>
                      </a:r>
                      <a:r>
                        <a:rPr sz="1400" dirty="0">
                          <a:latin typeface="Times New Roman"/>
                          <a:cs typeface="Times New Roman"/>
                        </a:rPr>
                        <a:t>o</a:t>
                      </a:r>
                      <a:r>
                        <a:rPr sz="1400" spc="-5" dirty="0">
                          <a:latin typeface="Times New Roman"/>
                          <a:cs typeface="Times New Roman"/>
                        </a:rPr>
                        <a:t> </a:t>
                      </a:r>
                      <a:r>
                        <a:rPr lang="it-IT" sz="1400" spc="-5" dirty="0">
                          <a:latin typeface="Times New Roman"/>
                          <a:cs typeface="Times New Roman"/>
                        </a:rPr>
                        <a:t> un obbligo </a:t>
                      </a:r>
                      <a:r>
                        <a:rPr sz="1400" spc="-5" dirty="0" err="1">
                          <a:latin typeface="Times New Roman"/>
                          <a:cs typeface="Times New Roman"/>
                        </a:rPr>
                        <a:t>c</a:t>
                      </a:r>
                      <a:r>
                        <a:rPr sz="1400" spc="5" dirty="0" err="1">
                          <a:latin typeface="Times New Roman"/>
                          <a:cs typeface="Times New Roman"/>
                        </a:rPr>
                        <a:t>on</a:t>
                      </a:r>
                      <a:r>
                        <a:rPr sz="1400" dirty="0" err="1">
                          <a:latin typeface="Times New Roman"/>
                          <a:cs typeface="Times New Roman"/>
                        </a:rPr>
                        <a:t>tr</a:t>
                      </a:r>
                      <a:r>
                        <a:rPr sz="1400" spc="-5" dirty="0" err="1">
                          <a:latin typeface="Times New Roman"/>
                          <a:cs typeface="Times New Roman"/>
                        </a:rPr>
                        <a:t>a</a:t>
                      </a:r>
                      <a:r>
                        <a:rPr sz="1400" dirty="0" err="1">
                          <a:latin typeface="Times New Roman"/>
                          <a:cs typeface="Times New Roman"/>
                        </a:rPr>
                        <a:t>tt</a:t>
                      </a:r>
                      <a:r>
                        <a:rPr sz="1400" spc="5" dirty="0" err="1">
                          <a:latin typeface="Times New Roman"/>
                          <a:cs typeface="Times New Roman"/>
                        </a:rPr>
                        <a:t>u</a:t>
                      </a:r>
                      <a:r>
                        <a:rPr sz="1400" spc="-5" dirty="0" err="1">
                          <a:latin typeface="Times New Roman"/>
                          <a:cs typeface="Times New Roman"/>
                        </a:rPr>
                        <a:t>a</a:t>
                      </a:r>
                      <a:r>
                        <a:rPr sz="1400" dirty="0" err="1">
                          <a:latin typeface="Times New Roman"/>
                          <a:cs typeface="Times New Roman"/>
                        </a:rPr>
                        <a:t>le</a:t>
                      </a:r>
                      <a:r>
                        <a:rPr lang="it-IT" sz="1400" dirty="0">
                          <a:latin typeface="Times New Roman"/>
                          <a:cs typeface="Times New Roman"/>
                        </a:rPr>
                        <a:t> di</a:t>
                      </a:r>
                      <a:r>
                        <a:rPr lang="it-IT" sz="1400" baseline="0" dirty="0">
                          <a:latin typeface="Times New Roman"/>
                          <a:cs typeface="Times New Roman"/>
                        </a:rPr>
                        <a:t> secondo livello.</a:t>
                      </a:r>
                      <a:endParaRPr sz="1400" dirty="0">
                        <a:latin typeface="Times New Roman"/>
                        <a:cs typeface="Times New Roman"/>
                      </a:endParaRPr>
                    </a:p>
                    <a:p>
                      <a:pPr marL="59690" marR="140970" indent="-635">
                        <a:lnSpc>
                          <a:spcPct val="100000"/>
                        </a:lnSpc>
                      </a:pPr>
                      <a:r>
                        <a:rPr sz="1400" dirty="0">
                          <a:latin typeface="Times New Roman"/>
                          <a:cs typeface="Times New Roman"/>
                        </a:rPr>
                        <a:t>Il</a:t>
                      </a:r>
                      <a:r>
                        <a:rPr sz="1400" spc="-20" dirty="0">
                          <a:latin typeface="Times New Roman"/>
                          <a:cs typeface="Times New Roman"/>
                        </a:rPr>
                        <a:t> </a:t>
                      </a:r>
                      <a:r>
                        <a:rPr sz="1400" dirty="0">
                          <a:latin typeface="Times New Roman"/>
                          <a:cs typeface="Times New Roman"/>
                        </a:rPr>
                        <a:t>l</a:t>
                      </a:r>
                      <a:r>
                        <a:rPr sz="1400" spc="-5" dirty="0">
                          <a:latin typeface="Times New Roman"/>
                          <a:cs typeface="Times New Roman"/>
                        </a:rPr>
                        <a:t>a</a:t>
                      </a:r>
                      <a:r>
                        <a:rPr sz="1400" spc="-20" dirty="0">
                          <a:latin typeface="Times New Roman"/>
                          <a:cs typeface="Times New Roman"/>
                        </a:rPr>
                        <a:t>v</a:t>
                      </a:r>
                      <a:r>
                        <a:rPr sz="1400" spc="5" dirty="0">
                          <a:latin typeface="Times New Roman"/>
                          <a:cs typeface="Times New Roman"/>
                        </a:rPr>
                        <a:t>o</a:t>
                      </a:r>
                      <a:r>
                        <a:rPr sz="1400" dirty="0">
                          <a:latin typeface="Times New Roman"/>
                          <a:cs typeface="Times New Roman"/>
                        </a:rPr>
                        <a:t>r</a:t>
                      </a:r>
                      <a:r>
                        <a:rPr sz="1400" spc="-5" dirty="0">
                          <a:latin typeface="Times New Roman"/>
                          <a:cs typeface="Times New Roman"/>
                        </a:rPr>
                        <a:t>a</a:t>
                      </a:r>
                      <a:r>
                        <a:rPr sz="1400" dirty="0">
                          <a:latin typeface="Times New Roman"/>
                          <a:cs typeface="Times New Roman"/>
                        </a:rPr>
                        <a:t>t</a:t>
                      </a:r>
                      <a:r>
                        <a:rPr sz="1400" spc="5" dirty="0">
                          <a:latin typeface="Times New Roman"/>
                          <a:cs typeface="Times New Roman"/>
                        </a:rPr>
                        <a:t>o</a:t>
                      </a:r>
                      <a:r>
                        <a:rPr sz="1400" dirty="0">
                          <a:latin typeface="Times New Roman"/>
                          <a:cs typeface="Times New Roman"/>
                        </a:rPr>
                        <a:t>re</a:t>
                      </a:r>
                      <a:r>
                        <a:rPr sz="1400" spc="-15" dirty="0">
                          <a:latin typeface="Times New Roman"/>
                          <a:cs typeface="Times New Roman"/>
                        </a:rPr>
                        <a:t> </a:t>
                      </a:r>
                      <a:r>
                        <a:rPr sz="1400" spc="5" dirty="0">
                          <a:latin typeface="Times New Roman"/>
                          <a:cs typeface="Times New Roman"/>
                        </a:rPr>
                        <a:t>d</a:t>
                      </a:r>
                      <a:r>
                        <a:rPr sz="1400" spc="-5" dirty="0">
                          <a:latin typeface="Times New Roman"/>
                          <a:cs typeface="Times New Roman"/>
                        </a:rPr>
                        <a:t>e</a:t>
                      </a:r>
                      <a:r>
                        <a:rPr sz="1400" spc="-20" dirty="0">
                          <a:latin typeface="Times New Roman"/>
                          <a:cs typeface="Times New Roman"/>
                        </a:rPr>
                        <a:t>v</a:t>
                      </a:r>
                      <a:r>
                        <a:rPr sz="1400" dirty="0">
                          <a:latin typeface="Times New Roman"/>
                          <a:cs typeface="Times New Roman"/>
                        </a:rPr>
                        <a:t>e</a:t>
                      </a:r>
                      <a:r>
                        <a:rPr sz="1400" spc="10" dirty="0">
                          <a:latin typeface="Times New Roman"/>
                          <a:cs typeface="Times New Roman"/>
                        </a:rPr>
                        <a:t> </a:t>
                      </a:r>
                      <a:r>
                        <a:rPr sz="1400" dirty="0">
                          <a:latin typeface="Times New Roman"/>
                          <a:cs typeface="Times New Roman"/>
                        </a:rPr>
                        <a:t>ri</a:t>
                      </a:r>
                      <a:r>
                        <a:rPr sz="1400" spc="-5" dirty="0">
                          <a:latin typeface="Times New Roman"/>
                          <a:cs typeface="Times New Roman"/>
                        </a:rPr>
                        <a:t>s</a:t>
                      </a:r>
                      <a:r>
                        <a:rPr sz="1400" spc="5" dirty="0">
                          <a:latin typeface="Times New Roman"/>
                          <a:cs typeface="Times New Roman"/>
                        </a:rPr>
                        <a:t>u</a:t>
                      </a:r>
                      <a:r>
                        <a:rPr sz="1400" dirty="0">
                          <a:latin typeface="Times New Roman"/>
                          <a:cs typeface="Times New Roman"/>
                        </a:rPr>
                        <a:t>lt</a:t>
                      </a:r>
                      <a:r>
                        <a:rPr sz="1400" spc="-5" dirty="0">
                          <a:latin typeface="Times New Roman"/>
                          <a:cs typeface="Times New Roman"/>
                        </a:rPr>
                        <a:t>a</a:t>
                      </a:r>
                      <a:r>
                        <a:rPr sz="1400" dirty="0">
                          <a:latin typeface="Times New Roman"/>
                          <a:cs typeface="Times New Roman"/>
                        </a:rPr>
                        <a:t>re</a:t>
                      </a:r>
                      <a:r>
                        <a:rPr sz="1400" spc="-25" dirty="0">
                          <a:latin typeface="Times New Roman"/>
                          <a:cs typeface="Times New Roman"/>
                        </a:rPr>
                        <a:t> </a:t>
                      </a:r>
                      <a:r>
                        <a:rPr sz="1400" spc="-5" dirty="0">
                          <a:latin typeface="Times New Roman"/>
                          <a:cs typeface="Times New Roman"/>
                        </a:rPr>
                        <a:t>es</a:t>
                      </a:r>
                      <a:r>
                        <a:rPr sz="1400" dirty="0">
                          <a:latin typeface="Times New Roman"/>
                          <a:cs typeface="Times New Roman"/>
                        </a:rPr>
                        <a:t>tr</a:t>
                      </a:r>
                      <a:r>
                        <a:rPr sz="1400" spc="-5" dirty="0">
                          <a:latin typeface="Times New Roman"/>
                          <a:cs typeface="Times New Roman"/>
                        </a:rPr>
                        <a:t>a</a:t>
                      </a:r>
                      <a:r>
                        <a:rPr sz="1400" spc="5" dirty="0">
                          <a:latin typeface="Times New Roman"/>
                          <a:cs typeface="Times New Roman"/>
                        </a:rPr>
                        <a:t>n</a:t>
                      </a:r>
                      <a:r>
                        <a:rPr sz="1400" spc="-5" dirty="0">
                          <a:latin typeface="Times New Roman"/>
                          <a:cs typeface="Times New Roman"/>
                        </a:rPr>
                        <a:t>e</a:t>
                      </a:r>
                      <a:r>
                        <a:rPr sz="1400" dirty="0">
                          <a:latin typeface="Times New Roman"/>
                          <a:cs typeface="Times New Roman"/>
                        </a:rPr>
                        <a:t>o</a:t>
                      </a:r>
                      <a:r>
                        <a:rPr sz="1400" spc="-5" dirty="0">
                          <a:latin typeface="Times New Roman"/>
                          <a:cs typeface="Times New Roman"/>
                        </a:rPr>
                        <a:t> a</a:t>
                      </a:r>
                      <a:r>
                        <a:rPr sz="1400" dirty="0">
                          <a:latin typeface="Times New Roman"/>
                          <a:cs typeface="Times New Roman"/>
                        </a:rPr>
                        <a:t>l</a:t>
                      </a:r>
                      <a:r>
                        <a:rPr sz="1400" spc="-10" dirty="0">
                          <a:latin typeface="Times New Roman"/>
                          <a:cs typeface="Times New Roman"/>
                        </a:rPr>
                        <a:t> </a:t>
                      </a:r>
                      <a:r>
                        <a:rPr sz="1400" dirty="0">
                          <a:latin typeface="Times New Roman"/>
                          <a:cs typeface="Times New Roman"/>
                        </a:rPr>
                        <a:t>r</a:t>
                      </a:r>
                      <a:r>
                        <a:rPr sz="1400" spc="-5" dirty="0">
                          <a:latin typeface="Times New Roman"/>
                          <a:cs typeface="Times New Roman"/>
                        </a:rPr>
                        <a:t>a</a:t>
                      </a:r>
                      <a:r>
                        <a:rPr sz="1400" spc="5" dirty="0">
                          <a:latin typeface="Times New Roman"/>
                          <a:cs typeface="Times New Roman"/>
                        </a:rPr>
                        <a:t>ppo</a:t>
                      </a:r>
                      <a:r>
                        <a:rPr sz="1400" dirty="0">
                          <a:latin typeface="Times New Roman"/>
                          <a:cs typeface="Times New Roman"/>
                        </a:rPr>
                        <a:t>rto</a:t>
                      </a:r>
                      <a:r>
                        <a:rPr sz="1400" spc="-20" dirty="0">
                          <a:latin typeface="Times New Roman"/>
                          <a:cs typeface="Times New Roman"/>
                        </a:rPr>
                        <a:t> </a:t>
                      </a:r>
                      <a:r>
                        <a:rPr sz="1400" spc="-5" dirty="0">
                          <a:latin typeface="Times New Roman"/>
                          <a:cs typeface="Times New Roman"/>
                        </a:rPr>
                        <a:t>ec</a:t>
                      </a:r>
                      <a:r>
                        <a:rPr sz="1400" spc="5" dirty="0">
                          <a:latin typeface="Times New Roman"/>
                          <a:cs typeface="Times New Roman"/>
                        </a:rPr>
                        <a:t>ono</a:t>
                      </a:r>
                      <a:r>
                        <a:rPr sz="1400" spc="-45" dirty="0">
                          <a:latin typeface="Times New Roman"/>
                          <a:cs typeface="Times New Roman"/>
                        </a:rPr>
                        <a:t>m</a:t>
                      </a:r>
                      <a:r>
                        <a:rPr sz="1400" dirty="0">
                          <a:latin typeface="Times New Roman"/>
                          <a:cs typeface="Times New Roman"/>
                        </a:rPr>
                        <a:t>i</a:t>
                      </a:r>
                      <a:r>
                        <a:rPr sz="1400" spc="-5" dirty="0">
                          <a:latin typeface="Times New Roman"/>
                          <a:cs typeface="Times New Roman"/>
                        </a:rPr>
                        <a:t>c</a:t>
                      </a:r>
                      <a:r>
                        <a:rPr sz="1400" dirty="0">
                          <a:latin typeface="Times New Roman"/>
                          <a:cs typeface="Times New Roman"/>
                        </a:rPr>
                        <a:t>o</a:t>
                      </a:r>
                      <a:r>
                        <a:rPr sz="1400" spc="20" dirty="0">
                          <a:latin typeface="Times New Roman"/>
                          <a:cs typeface="Times New Roman"/>
                        </a:rPr>
                        <a:t> </a:t>
                      </a:r>
                      <a:r>
                        <a:rPr sz="1400" dirty="0">
                          <a:latin typeface="Times New Roman"/>
                          <a:cs typeface="Times New Roman"/>
                        </a:rPr>
                        <a:t>tra </a:t>
                      </a:r>
                      <a:r>
                        <a:rPr sz="1400" spc="5" dirty="0">
                          <a:latin typeface="Times New Roman"/>
                          <a:cs typeface="Times New Roman"/>
                        </a:rPr>
                        <a:t>dd</a:t>
                      </a:r>
                      <a:r>
                        <a:rPr sz="1400" dirty="0">
                          <a:latin typeface="Times New Roman"/>
                          <a:cs typeface="Times New Roman"/>
                        </a:rPr>
                        <a:t>l</a:t>
                      </a:r>
                      <a:r>
                        <a:rPr sz="1400" spc="-35" dirty="0">
                          <a:latin typeface="Times New Roman"/>
                          <a:cs typeface="Times New Roman"/>
                        </a:rPr>
                        <a:t> </a:t>
                      </a:r>
                      <a:r>
                        <a:rPr sz="1400" dirty="0">
                          <a:latin typeface="Times New Roman"/>
                          <a:cs typeface="Times New Roman"/>
                        </a:rPr>
                        <a:t>e</a:t>
                      </a:r>
                      <a:r>
                        <a:rPr sz="1400" spc="-15" dirty="0">
                          <a:latin typeface="Times New Roman"/>
                          <a:cs typeface="Times New Roman"/>
                        </a:rPr>
                        <a:t> </a:t>
                      </a:r>
                      <a:r>
                        <a:rPr sz="1400" spc="-20" dirty="0">
                          <a:latin typeface="Times New Roman"/>
                          <a:cs typeface="Times New Roman"/>
                        </a:rPr>
                        <a:t>g</a:t>
                      </a:r>
                      <a:r>
                        <a:rPr sz="1400" spc="-5" dirty="0">
                          <a:latin typeface="Times New Roman"/>
                          <a:cs typeface="Times New Roman"/>
                        </a:rPr>
                        <a:t>es</a:t>
                      </a:r>
                      <a:r>
                        <a:rPr sz="1400" dirty="0">
                          <a:latin typeface="Times New Roman"/>
                          <a:cs typeface="Times New Roman"/>
                        </a:rPr>
                        <a:t>t</a:t>
                      </a:r>
                      <a:r>
                        <a:rPr sz="1400" spc="5" dirty="0">
                          <a:latin typeface="Times New Roman"/>
                          <a:cs typeface="Times New Roman"/>
                        </a:rPr>
                        <a:t>o</a:t>
                      </a:r>
                      <a:r>
                        <a:rPr sz="1400" dirty="0">
                          <a:latin typeface="Times New Roman"/>
                          <a:cs typeface="Times New Roman"/>
                        </a:rPr>
                        <a:t>re</a:t>
                      </a:r>
                      <a:r>
                        <a:rPr sz="1400" spc="-5" dirty="0">
                          <a:latin typeface="Times New Roman"/>
                          <a:cs typeface="Times New Roman"/>
                        </a:rPr>
                        <a:t> </a:t>
                      </a:r>
                      <a:r>
                        <a:rPr sz="1400" spc="5" dirty="0">
                          <a:latin typeface="Times New Roman"/>
                          <a:cs typeface="Times New Roman"/>
                        </a:rPr>
                        <a:t>d</a:t>
                      </a:r>
                      <a:r>
                        <a:rPr sz="1400" spc="-5" dirty="0">
                          <a:latin typeface="Times New Roman"/>
                          <a:cs typeface="Times New Roman"/>
                        </a:rPr>
                        <a:t>e</a:t>
                      </a:r>
                      <a:r>
                        <a:rPr sz="1400" dirty="0">
                          <a:latin typeface="Times New Roman"/>
                          <a:cs typeface="Times New Roman"/>
                        </a:rPr>
                        <a:t>l</a:t>
                      </a:r>
                      <a:r>
                        <a:rPr sz="1400" spc="-10" dirty="0">
                          <a:latin typeface="Times New Roman"/>
                          <a:cs typeface="Times New Roman"/>
                        </a:rPr>
                        <a:t> </a:t>
                      </a:r>
                      <a:r>
                        <a:rPr sz="1400" spc="-5" dirty="0">
                          <a:latin typeface="Times New Roman"/>
                          <a:cs typeface="Times New Roman"/>
                        </a:rPr>
                        <a:t>se</a:t>
                      </a:r>
                      <a:r>
                        <a:rPr sz="1400" dirty="0">
                          <a:latin typeface="Times New Roman"/>
                          <a:cs typeface="Times New Roman"/>
                        </a:rPr>
                        <a:t>r</a:t>
                      </a:r>
                      <a:r>
                        <a:rPr sz="1400" spc="-20" dirty="0">
                          <a:latin typeface="Times New Roman"/>
                          <a:cs typeface="Times New Roman"/>
                        </a:rPr>
                        <a:t>v</a:t>
                      </a:r>
                      <a:r>
                        <a:rPr sz="1400" dirty="0">
                          <a:latin typeface="Times New Roman"/>
                          <a:cs typeface="Times New Roman"/>
                        </a:rPr>
                        <a:t>i</a:t>
                      </a:r>
                      <a:r>
                        <a:rPr sz="1400" spc="-5" dirty="0">
                          <a:latin typeface="Times New Roman"/>
                          <a:cs typeface="Times New Roman"/>
                        </a:rPr>
                        <a:t>z</a:t>
                      </a:r>
                      <a:r>
                        <a:rPr sz="1400" dirty="0">
                          <a:latin typeface="Times New Roman"/>
                          <a:cs typeface="Times New Roman"/>
                        </a:rPr>
                        <a:t>io</a:t>
                      </a:r>
                      <a:r>
                        <a:rPr sz="1400" spc="20" dirty="0">
                          <a:latin typeface="Times New Roman"/>
                          <a:cs typeface="Times New Roman"/>
                        </a:rPr>
                        <a:t> </a:t>
                      </a:r>
                      <a:r>
                        <a:rPr sz="1400" dirty="0">
                          <a:latin typeface="Times New Roman"/>
                          <a:cs typeface="Times New Roman"/>
                        </a:rPr>
                        <a:t>(in</a:t>
                      </a:r>
                      <a:r>
                        <a:rPr sz="1400" spc="-15" dirty="0">
                          <a:latin typeface="Times New Roman"/>
                          <a:cs typeface="Times New Roman"/>
                        </a:rPr>
                        <a:t> </a:t>
                      </a:r>
                      <a:r>
                        <a:rPr sz="1400" spc="5" dirty="0">
                          <a:latin typeface="Times New Roman"/>
                          <a:cs typeface="Times New Roman"/>
                        </a:rPr>
                        <a:t>p</a:t>
                      </a:r>
                      <a:r>
                        <a:rPr sz="1400" dirty="0">
                          <a:latin typeface="Times New Roman"/>
                          <a:cs typeface="Times New Roman"/>
                        </a:rPr>
                        <a:t>r</a:t>
                      </a:r>
                      <a:r>
                        <a:rPr sz="1400" spc="-5" dirty="0">
                          <a:latin typeface="Times New Roman"/>
                          <a:cs typeface="Times New Roman"/>
                        </a:rPr>
                        <a:t>a</a:t>
                      </a:r>
                      <a:r>
                        <a:rPr sz="1400" dirty="0">
                          <a:latin typeface="Times New Roman"/>
                          <a:cs typeface="Times New Roman"/>
                        </a:rPr>
                        <a:t>ti</a:t>
                      </a:r>
                      <a:r>
                        <a:rPr sz="1400" spc="-5" dirty="0">
                          <a:latin typeface="Times New Roman"/>
                          <a:cs typeface="Times New Roman"/>
                        </a:rPr>
                        <a:t>c</a:t>
                      </a:r>
                      <a:r>
                        <a:rPr sz="1400" dirty="0">
                          <a:latin typeface="Times New Roman"/>
                          <a:cs typeface="Times New Roman"/>
                        </a:rPr>
                        <a:t>a</a:t>
                      </a:r>
                      <a:r>
                        <a:rPr sz="1400" spc="-15" dirty="0">
                          <a:latin typeface="Times New Roman"/>
                          <a:cs typeface="Times New Roman"/>
                        </a:rPr>
                        <a:t> </a:t>
                      </a:r>
                      <a:r>
                        <a:rPr sz="1400" dirty="0">
                          <a:latin typeface="Times New Roman"/>
                          <a:cs typeface="Times New Roman"/>
                        </a:rPr>
                        <a:t>i</a:t>
                      </a:r>
                      <a:r>
                        <a:rPr sz="1400" spc="-10" dirty="0">
                          <a:latin typeface="Times New Roman"/>
                          <a:cs typeface="Times New Roman"/>
                        </a:rPr>
                        <a:t> </a:t>
                      </a:r>
                      <a:r>
                        <a:rPr sz="1400" spc="-5" dirty="0">
                          <a:latin typeface="Times New Roman"/>
                          <a:cs typeface="Times New Roman"/>
                        </a:rPr>
                        <a:t>s</a:t>
                      </a:r>
                      <a:r>
                        <a:rPr sz="1400" spc="5" dirty="0">
                          <a:latin typeface="Times New Roman"/>
                          <a:cs typeface="Times New Roman"/>
                        </a:rPr>
                        <a:t>o</a:t>
                      </a:r>
                      <a:r>
                        <a:rPr sz="1400" dirty="0">
                          <a:latin typeface="Times New Roman"/>
                          <a:cs typeface="Times New Roman"/>
                        </a:rPr>
                        <a:t>l</a:t>
                      </a:r>
                      <a:r>
                        <a:rPr sz="1400" spc="5" dirty="0">
                          <a:latin typeface="Times New Roman"/>
                          <a:cs typeface="Times New Roman"/>
                        </a:rPr>
                        <a:t>d</a:t>
                      </a:r>
                      <a:r>
                        <a:rPr sz="1400" dirty="0">
                          <a:latin typeface="Times New Roman"/>
                          <a:cs typeface="Times New Roman"/>
                        </a:rPr>
                        <a:t>i</a:t>
                      </a:r>
                      <a:r>
                        <a:rPr sz="1400" spc="-20" dirty="0">
                          <a:latin typeface="Times New Roman"/>
                          <a:cs typeface="Times New Roman"/>
                        </a:rPr>
                        <a:t> </a:t>
                      </a:r>
                      <a:r>
                        <a:rPr sz="1400" spc="5" dirty="0">
                          <a:latin typeface="Times New Roman"/>
                          <a:cs typeface="Times New Roman"/>
                        </a:rPr>
                        <a:t>d</a:t>
                      </a:r>
                      <a:r>
                        <a:rPr sz="1400" spc="-5" dirty="0">
                          <a:latin typeface="Times New Roman"/>
                          <a:cs typeface="Times New Roman"/>
                        </a:rPr>
                        <a:t>e</a:t>
                      </a:r>
                      <a:r>
                        <a:rPr sz="1400" spc="-20" dirty="0">
                          <a:latin typeface="Times New Roman"/>
                          <a:cs typeface="Times New Roman"/>
                        </a:rPr>
                        <a:t>v</a:t>
                      </a:r>
                      <a:r>
                        <a:rPr sz="1400" spc="5" dirty="0">
                          <a:latin typeface="Times New Roman"/>
                          <a:cs typeface="Times New Roman"/>
                        </a:rPr>
                        <a:t>on</a:t>
                      </a:r>
                      <a:r>
                        <a:rPr sz="1400" dirty="0">
                          <a:latin typeface="Times New Roman"/>
                          <a:cs typeface="Times New Roman"/>
                        </a:rPr>
                        <a:t>o</a:t>
                      </a:r>
                      <a:r>
                        <a:rPr sz="1400" spc="-5" dirty="0">
                          <a:latin typeface="Times New Roman"/>
                          <a:cs typeface="Times New Roman"/>
                        </a:rPr>
                        <a:t> </a:t>
                      </a:r>
                      <a:r>
                        <a:rPr sz="1400" dirty="0">
                          <a:latin typeface="Times New Roman"/>
                          <a:cs typeface="Times New Roman"/>
                        </a:rPr>
                        <a:t>tr</a:t>
                      </a:r>
                      <a:r>
                        <a:rPr sz="1400" spc="-5" dirty="0">
                          <a:latin typeface="Times New Roman"/>
                          <a:cs typeface="Times New Roman"/>
                        </a:rPr>
                        <a:t>a</a:t>
                      </a:r>
                      <a:r>
                        <a:rPr sz="1400" spc="5" dirty="0">
                          <a:latin typeface="Times New Roman"/>
                          <a:cs typeface="Times New Roman"/>
                        </a:rPr>
                        <a:t>n</a:t>
                      </a:r>
                      <a:r>
                        <a:rPr sz="1400" spc="-5" dirty="0">
                          <a:latin typeface="Times New Roman"/>
                          <a:cs typeface="Times New Roman"/>
                        </a:rPr>
                        <a:t>s</a:t>
                      </a:r>
                      <a:r>
                        <a:rPr sz="1400" dirty="0">
                          <a:latin typeface="Times New Roman"/>
                          <a:cs typeface="Times New Roman"/>
                        </a:rPr>
                        <a:t>it</a:t>
                      </a:r>
                      <a:r>
                        <a:rPr sz="1400" spc="-5" dirty="0">
                          <a:latin typeface="Times New Roman"/>
                          <a:cs typeface="Times New Roman"/>
                        </a:rPr>
                        <a:t>a</a:t>
                      </a:r>
                      <a:r>
                        <a:rPr sz="1400" dirty="0">
                          <a:latin typeface="Times New Roman"/>
                          <a:cs typeface="Times New Roman"/>
                        </a:rPr>
                        <a:t>re </a:t>
                      </a:r>
                      <a:r>
                        <a:rPr sz="1400" spc="5" dirty="0">
                          <a:latin typeface="Times New Roman"/>
                          <a:cs typeface="Times New Roman"/>
                        </a:rPr>
                        <a:t>d</a:t>
                      </a:r>
                      <a:r>
                        <a:rPr sz="1400" dirty="0">
                          <a:latin typeface="Times New Roman"/>
                          <a:cs typeface="Times New Roman"/>
                        </a:rPr>
                        <a:t>ir</a:t>
                      </a:r>
                      <a:r>
                        <a:rPr sz="1400" spc="-5" dirty="0">
                          <a:latin typeface="Times New Roman"/>
                          <a:cs typeface="Times New Roman"/>
                        </a:rPr>
                        <a:t>e</a:t>
                      </a:r>
                      <a:r>
                        <a:rPr sz="1400" dirty="0">
                          <a:latin typeface="Times New Roman"/>
                          <a:cs typeface="Times New Roman"/>
                        </a:rPr>
                        <a:t>tt</a:t>
                      </a:r>
                      <a:r>
                        <a:rPr sz="1400" spc="-5" dirty="0">
                          <a:latin typeface="Times New Roman"/>
                          <a:cs typeface="Times New Roman"/>
                        </a:rPr>
                        <a:t>a</a:t>
                      </a:r>
                      <a:r>
                        <a:rPr sz="1400" spc="-45" dirty="0">
                          <a:latin typeface="Times New Roman"/>
                          <a:cs typeface="Times New Roman"/>
                        </a:rPr>
                        <a:t>m</a:t>
                      </a:r>
                      <a:r>
                        <a:rPr sz="1400" spc="-5" dirty="0">
                          <a:latin typeface="Times New Roman"/>
                          <a:cs typeface="Times New Roman"/>
                        </a:rPr>
                        <a:t>e</a:t>
                      </a:r>
                      <a:r>
                        <a:rPr sz="1400" spc="5" dirty="0">
                          <a:latin typeface="Times New Roman"/>
                          <a:cs typeface="Times New Roman"/>
                        </a:rPr>
                        <a:t>n</a:t>
                      </a:r>
                      <a:r>
                        <a:rPr sz="1400" dirty="0">
                          <a:latin typeface="Times New Roman"/>
                          <a:cs typeface="Times New Roman"/>
                        </a:rPr>
                        <a:t>te</a:t>
                      </a:r>
                      <a:r>
                        <a:rPr sz="1400" spc="-15" dirty="0">
                          <a:latin typeface="Times New Roman"/>
                          <a:cs typeface="Times New Roman"/>
                        </a:rPr>
                        <a:t> </a:t>
                      </a:r>
                      <a:r>
                        <a:rPr sz="1400" spc="5" dirty="0">
                          <a:latin typeface="Times New Roman"/>
                          <a:cs typeface="Times New Roman"/>
                        </a:rPr>
                        <a:t>d</a:t>
                      </a:r>
                      <a:r>
                        <a:rPr sz="1400" spc="-5" dirty="0">
                          <a:latin typeface="Times New Roman"/>
                          <a:cs typeface="Times New Roman"/>
                        </a:rPr>
                        <a:t>a</a:t>
                      </a:r>
                      <a:r>
                        <a:rPr sz="1400" dirty="0">
                          <a:latin typeface="Times New Roman"/>
                          <a:cs typeface="Times New Roman"/>
                        </a:rPr>
                        <a:t>l</a:t>
                      </a:r>
                      <a:r>
                        <a:rPr sz="1400" spc="-10" dirty="0">
                          <a:latin typeface="Times New Roman"/>
                          <a:cs typeface="Times New Roman"/>
                        </a:rPr>
                        <a:t> </a:t>
                      </a:r>
                      <a:r>
                        <a:rPr sz="1400" spc="5" dirty="0">
                          <a:latin typeface="Times New Roman"/>
                          <a:cs typeface="Times New Roman"/>
                        </a:rPr>
                        <a:t>dd</a:t>
                      </a:r>
                      <a:r>
                        <a:rPr sz="1400" dirty="0">
                          <a:latin typeface="Times New Roman"/>
                          <a:cs typeface="Times New Roman"/>
                        </a:rPr>
                        <a:t>l</a:t>
                      </a:r>
                      <a:r>
                        <a:rPr sz="1400" spc="-20" dirty="0">
                          <a:latin typeface="Times New Roman"/>
                          <a:cs typeface="Times New Roman"/>
                        </a:rPr>
                        <a:t> </a:t>
                      </a:r>
                      <a:r>
                        <a:rPr sz="1400" spc="-5" dirty="0">
                          <a:latin typeface="Times New Roman"/>
                          <a:cs typeface="Times New Roman"/>
                        </a:rPr>
                        <a:t>a</a:t>
                      </a:r>
                      <a:r>
                        <a:rPr sz="1400" dirty="0">
                          <a:latin typeface="Times New Roman"/>
                          <a:cs typeface="Times New Roman"/>
                        </a:rPr>
                        <a:t>l </a:t>
                      </a:r>
                      <a:r>
                        <a:rPr sz="1400" spc="-20" dirty="0">
                          <a:latin typeface="Times New Roman"/>
                          <a:cs typeface="Times New Roman"/>
                        </a:rPr>
                        <a:t>g</a:t>
                      </a:r>
                      <a:r>
                        <a:rPr sz="1400" spc="-5" dirty="0">
                          <a:latin typeface="Times New Roman"/>
                          <a:cs typeface="Times New Roman"/>
                        </a:rPr>
                        <a:t>es</a:t>
                      </a:r>
                      <a:r>
                        <a:rPr sz="1400" dirty="0">
                          <a:latin typeface="Times New Roman"/>
                          <a:cs typeface="Times New Roman"/>
                        </a:rPr>
                        <a:t>t</a:t>
                      </a:r>
                      <a:r>
                        <a:rPr sz="1400" spc="5" dirty="0">
                          <a:latin typeface="Times New Roman"/>
                          <a:cs typeface="Times New Roman"/>
                        </a:rPr>
                        <a:t>o</a:t>
                      </a:r>
                      <a:r>
                        <a:rPr sz="1400" dirty="0">
                          <a:latin typeface="Times New Roman"/>
                          <a:cs typeface="Times New Roman"/>
                        </a:rPr>
                        <a:t>re</a:t>
                      </a:r>
                      <a:r>
                        <a:rPr sz="1400" spc="-5" dirty="0">
                          <a:latin typeface="Times New Roman"/>
                          <a:cs typeface="Times New Roman"/>
                        </a:rPr>
                        <a:t> </a:t>
                      </a:r>
                      <a:r>
                        <a:rPr sz="1400" spc="5" dirty="0">
                          <a:latin typeface="Times New Roman"/>
                          <a:cs typeface="Times New Roman"/>
                        </a:rPr>
                        <a:t>d</a:t>
                      </a:r>
                      <a:r>
                        <a:rPr sz="1400" spc="-5" dirty="0">
                          <a:latin typeface="Times New Roman"/>
                          <a:cs typeface="Times New Roman"/>
                        </a:rPr>
                        <a:t>e</a:t>
                      </a:r>
                      <a:r>
                        <a:rPr sz="1400" dirty="0">
                          <a:latin typeface="Times New Roman"/>
                          <a:cs typeface="Times New Roman"/>
                        </a:rPr>
                        <a:t>ll’</a:t>
                      </a:r>
                      <a:r>
                        <a:rPr sz="1400" spc="-5" dirty="0">
                          <a:latin typeface="Times New Roman"/>
                          <a:cs typeface="Times New Roman"/>
                        </a:rPr>
                        <a:t>O</a:t>
                      </a:r>
                      <a:r>
                        <a:rPr sz="1400" spc="5" dirty="0">
                          <a:latin typeface="Times New Roman"/>
                          <a:cs typeface="Times New Roman"/>
                        </a:rPr>
                        <a:t>p</a:t>
                      </a:r>
                      <a:r>
                        <a:rPr sz="1400" spc="-5" dirty="0">
                          <a:latin typeface="Times New Roman"/>
                          <a:cs typeface="Times New Roman"/>
                        </a:rPr>
                        <a:t>e</a:t>
                      </a:r>
                      <a:r>
                        <a:rPr sz="1400" dirty="0">
                          <a:latin typeface="Times New Roman"/>
                          <a:cs typeface="Times New Roman"/>
                        </a:rPr>
                        <a:t>r</a:t>
                      </a:r>
                      <a:r>
                        <a:rPr sz="1400" spc="-5" dirty="0">
                          <a:latin typeface="Times New Roman"/>
                          <a:cs typeface="Times New Roman"/>
                        </a:rPr>
                        <a:t>a</a:t>
                      </a:r>
                      <a:r>
                        <a:rPr sz="1400" dirty="0">
                          <a:latin typeface="Times New Roman"/>
                          <a:cs typeface="Times New Roman"/>
                        </a:rPr>
                        <a:t>)</a:t>
                      </a:r>
                    </a:p>
                    <a:p>
                      <a:pPr marL="60325" marR="247650" indent="-635" algn="just">
                        <a:lnSpc>
                          <a:spcPct val="100000"/>
                        </a:lnSpc>
                      </a:pPr>
                      <a:r>
                        <a:rPr sz="1400" spc="-5" dirty="0">
                          <a:latin typeface="Times New Roman"/>
                          <a:cs typeface="Times New Roman"/>
                        </a:rPr>
                        <a:t>N</a:t>
                      </a:r>
                      <a:r>
                        <a:rPr sz="1400" dirty="0">
                          <a:latin typeface="Times New Roman"/>
                          <a:cs typeface="Times New Roman"/>
                        </a:rPr>
                        <a:t>b</a:t>
                      </a:r>
                      <a:r>
                        <a:rPr sz="1400" spc="20" dirty="0">
                          <a:latin typeface="Times New Roman"/>
                          <a:cs typeface="Times New Roman"/>
                        </a:rPr>
                        <a:t> </a:t>
                      </a:r>
                      <a:r>
                        <a:rPr sz="1400" spc="-20" dirty="0">
                          <a:latin typeface="Times New Roman"/>
                          <a:cs typeface="Times New Roman"/>
                        </a:rPr>
                        <a:t>g</a:t>
                      </a:r>
                      <a:r>
                        <a:rPr sz="1400" dirty="0">
                          <a:latin typeface="Times New Roman"/>
                          <a:cs typeface="Times New Roman"/>
                        </a:rPr>
                        <a:t>li</a:t>
                      </a:r>
                      <a:r>
                        <a:rPr sz="1400" spc="5" dirty="0">
                          <a:latin typeface="Times New Roman"/>
                          <a:cs typeface="Times New Roman"/>
                        </a:rPr>
                        <a:t> on</a:t>
                      </a:r>
                      <a:r>
                        <a:rPr sz="1400" spc="-5" dirty="0">
                          <a:latin typeface="Times New Roman"/>
                          <a:cs typeface="Times New Roman"/>
                        </a:rPr>
                        <a:t>e</a:t>
                      </a:r>
                      <a:r>
                        <a:rPr sz="1400" dirty="0">
                          <a:latin typeface="Times New Roman"/>
                          <a:cs typeface="Times New Roman"/>
                        </a:rPr>
                        <a:t>ri </a:t>
                      </a:r>
                      <a:r>
                        <a:rPr sz="1400" spc="-5" dirty="0">
                          <a:latin typeface="Times New Roman"/>
                          <a:cs typeface="Times New Roman"/>
                        </a:rPr>
                        <a:t>c</a:t>
                      </a:r>
                      <a:r>
                        <a:rPr sz="1400" spc="5" dirty="0">
                          <a:latin typeface="Times New Roman"/>
                          <a:cs typeface="Times New Roman"/>
                        </a:rPr>
                        <a:t>o</a:t>
                      </a:r>
                      <a:r>
                        <a:rPr sz="1400" spc="-5" dirty="0">
                          <a:latin typeface="Times New Roman"/>
                          <a:cs typeface="Times New Roman"/>
                        </a:rPr>
                        <a:t>s</a:t>
                      </a:r>
                      <a:r>
                        <a:rPr sz="1400" dirty="0">
                          <a:latin typeface="Times New Roman"/>
                          <a:cs typeface="Times New Roman"/>
                        </a:rPr>
                        <a:t>i</a:t>
                      </a:r>
                      <a:r>
                        <a:rPr sz="1400" spc="5" dirty="0">
                          <a:latin typeface="Times New Roman"/>
                          <a:cs typeface="Times New Roman"/>
                        </a:rPr>
                        <a:t> </a:t>
                      </a:r>
                      <a:r>
                        <a:rPr sz="1400" spc="-5" dirty="0">
                          <a:latin typeface="Times New Roman"/>
                          <a:cs typeface="Times New Roman"/>
                        </a:rPr>
                        <a:t>s</a:t>
                      </a:r>
                      <a:r>
                        <a:rPr sz="1400" spc="5" dirty="0">
                          <a:latin typeface="Times New Roman"/>
                          <a:cs typeface="Times New Roman"/>
                        </a:rPr>
                        <a:t>o</a:t>
                      </a:r>
                      <a:r>
                        <a:rPr sz="1400" spc="-15" dirty="0">
                          <a:latin typeface="Times New Roman"/>
                          <a:cs typeface="Times New Roman"/>
                        </a:rPr>
                        <a:t>s</a:t>
                      </a:r>
                      <a:r>
                        <a:rPr sz="1400" dirty="0">
                          <a:latin typeface="Times New Roman"/>
                          <a:cs typeface="Times New Roman"/>
                        </a:rPr>
                        <a:t>t</a:t>
                      </a:r>
                      <a:r>
                        <a:rPr sz="1400" spc="-5" dirty="0">
                          <a:latin typeface="Times New Roman"/>
                          <a:cs typeface="Times New Roman"/>
                        </a:rPr>
                        <a:t>e</a:t>
                      </a:r>
                      <a:r>
                        <a:rPr sz="1400" spc="5" dirty="0">
                          <a:latin typeface="Times New Roman"/>
                          <a:cs typeface="Times New Roman"/>
                        </a:rPr>
                        <a:t>nu</a:t>
                      </a:r>
                      <a:r>
                        <a:rPr sz="1400" dirty="0">
                          <a:latin typeface="Times New Roman"/>
                          <a:cs typeface="Times New Roman"/>
                        </a:rPr>
                        <a:t>ti </a:t>
                      </a:r>
                      <a:r>
                        <a:rPr sz="1400" spc="5" dirty="0">
                          <a:latin typeface="Times New Roman"/>
                          <a:cs typeface="Times New Roman"/>
                        </a:rPr>
                        <a:t>d</a:t>
                      </a:r>
                      <a:r>
                        <a:rPr sz="1400" spc="-5" dirty="0">
                          <a:latin typeface="Times New Roman"/>
                          <a:cs typeface="Times New Roman"/>
                        </a:rPr>
                        <a:t>a</a:t>
                      </a:r>
                      <a:r>
                        <a:rPr sz="1400" dirty="0">
                          <a:latin typeface="Times New Roman"/>
                          <a:cs typeface="Times New Roman"/>
                        </a:rPr>
                        <a:t>ll’i</a:t>
                      </a:r>
                      <a:r>
                        <a:rPr sz="1400" spc="-40" dirty="0">
                          <a:latin typeface="Times New Roman"/>
                          <a:cs typeface="Times New Roman"/>
                        </a:rPr>
                        <a:t>m</a:t>
                      </a:r>
                      <a:r>
                        <a:rPr sz="1400" spc="5" dirty="0">
                          <a:latin typeface="Times New Roman"/>
                          <a:cs typeface="Times New Roman"/>
                        </a:rPr>
                        <a:t>p</a:t>
                      </a:r>
                      <a:r>
                        <a:rPr sz="1400" dirty="0">
                          <a:latin typeface="Times New Roman"/>
                          <a:cs typeface="Times New Roman"/>
                        </a:rPr>
                        <a:t>r</a:t>
                      </a:r>
                      <a:r>
                        <a:rPr sz="1400" spc="-5" dirty="0">
                          <a:latin typeface="Times New Roman"/>
                          <a:cs typeface="Times New Roman"/>
                        </a:rPr>
                        <a:t>es</a:t>
                      </a:r>
                      <a:r>
                        <a:rPr sz="1400" dirty="0">
                          <a:latin typeface="Times New Roman"/>
                          <a:cs typeface="Times New Roman"/>
                        </a:rPr>
                        <a:t>a</a:t>
                      </a:r>
                      <a:r>
                        <a:rPr sz="1400" spc="10" dirty="0">
                          <a:latin typeface="Times New Roman"/>
                          <a:cs typeface="Times New Roman"/>
                        </a:rPr>
                        <a:t> </a:t>
                      </a:r>
                      <a:r>
                        <a:rPr sz="1400" spc="-5" dirty="0">
                          <a:latin typeface="Times New Roman"/>
                          <a:cs typeface="Times New Roman"/>
                        </a:rPr>
                        <a:t>s</a:t>
                      </a:r>
                      <a:r>
                        <a:rPr sz="1400" spc="5" dirty="0">
                          <a:latin typeface="Times New Roman"/>
                          <a:cs typeface="Times New Roman"/>
                        </a:rPr>
                        <a:t>on</a:t>
                      </a:r>
                      <a:r>
                        <a:rPr sz="1400" dirty="0">
                          <a:latin typeface="Times New Roman"/>
                          <a:cs typeface="Times New Roman"/>
                        </a:rPr>
                        <a:t>o</a:t>
                      </a:r>
                      <a:r>
                        <a:rPr sz="1400" spc="5" dirty="0">
                          <a:latin typeface="Times New Roman"/>
                          <a:cs typeface="Times New Roman"/>
                        </a:rPr>
                        <a:t> d</a:t>
                      </a:r>
                      <a:r>
                        <a:rPr sz="1400" spc="-5" dirty="0">
                          <a:latin typeface="Times New Roman"/>
                          <a:cs typeface="Times New Roman"/>
                        </a:rPr>
                        <a:t>e</a:t>
                      </a:r>
                      <a:r>
                        <a:rPr sz="1400" spc="5" dirty="0">
                          <a:latin typeface="Times New Roman"/>
                          <a:cs typeface="Times New Roman"/>
                        </a:rPr>
                        <a:t>du</a:t>
                      </a:r>
                      <a:r>
                        <a:rPr sz="1400" spc="-20" dirty="0">
                          <a:latin typeface="Times New Roman"/>
                          <a:cs typeface="Times New Roman"/>
                        </a:rPr>
                        <a:t>c</a:t>
                      </a:r>
                      <a:r>
                        <a:rPr sz="1400" dirty="0">
                          <a:latin typeface="Times New Roman"/>
                          <a:cs typeface="Times New Roman"/>
                        </a:rPr>
                        <a:t>i</a:t>
                      </a:r>
                      <a:r>
                        <a:rPr sz="1400" spc="5" dirty="0">
                          <a:latin typeface="Times New Roman"/>
                          <a:cs typeface="Times New Roman"/>
                        </a:rPr>
                        <a:t>b</a:t>
                      </a:r>
                      <a:r>
                        <a:rPr sz="1400" dirty="0">
                          <a:latin typeface="Times New Roman"/>
                          <a:cs typeface="Times New Roman"/>
                        </a:rPr>
                        <a:t>ili </a:t>
                      </a:r>
                      <a:r>
                        <a:rPr sz="1400" spc="5" dirty="0">
                          <a:latin typeface="Times New Roman"/>
                          <a:cs typeface="Times New Roman"/>
                        </a:rPr>
                        <a:t>d</a:t>
                      </a:r>
                      <a:r>
                        <a:rPr sz="1400" spc="-5" dirty="0">
                          <a:latin typeface="Times New Roman"/>
                          <a:cs typeface="Times New Roman"/>
                        </a:rPr>
                        <a:t>a</a:t>
                      </a:r>
                      <a:r>
                        <a:rPr sz="1400" dirty="0">
                          <a:latin typeface="Times New Roman"/>
                          <a:cs typeface="Times New Roman"/>
                        </a:rPr>
                        <a:t>l r</a:t>
                      </a:r>
                      <a:r>
                        <a:rPr sz="1400" spc="-5" dirty="0">
                          <a:latin typeface="Times New Roman"/>
                          <a:cs typeface="Times New Roman"/>
                        </a:rPr>
                        <a:t>e</a:t>
                      </a:r>
                      <a:r>
                        <a:rPr sz="1400" spc="5" dirty="0">
                          <a:latin typeface="Times New Roman"/>
                          <a:cs typeface="Times New Roman"/>
                        </a:rPr>
                        <a:t>dd</a:t>
                      </a:r>
                      <a:r>
                        <a:rPr sz="1400" dirty="0">
                          <a:latin typeface="Times New Roman"/>
                          <a:cs typeface="Times New Roman"/>
                        </a:rPr>
                        <a:t>ito</a:t>
                      </a:r>
                      <a:r>
                        <a:rPr sz="1400" spc="5" dirty="0">
                          <a:latin typeface="Times New Roman"/>
                          <a:cs typeface="Times New Roman"/>
                        </a:rPr>
                        <a:t> d</a:t>
                      </a:r>
                      <a:r>
                        <a:rPr sz="1400" dirty="0">
                          <a:latin typeface="Times New Roman"/>
                          <a:cs typeface="Times New Roman"/>
                        </a:rPr>
                        <a:t>’i</a:t>
                      </a:r>
                      <a:r>
                        <a:rPr sz="1400" spc="-45" dirty="0">
                          <a:latin typeface="Times New Roman"/>
                          <a:cs typeface="Times New Roman"/>
                        </a:rPr>
                        <a:t>m</a:t>
                      </a:r>
                      <a:r>
                        <a:rPr sz="1400" spc="5" dirty="0">
                          <a:latin typeface="Times New Roman"/>
                          <a:cs typeface="Times New Roman"/>
                        </a:rPr>
                        <a:t>p</a:t>
                      </a:r>
                      <a:r>
                        <a:rPr sz="1400" dirty="0">
                          <a:latin typeface="Times New Roman"/>
                          <a:cs typeface="Times New Roman"/>
                        </a:rPr>
                        <a:t>r</a:t>
                      </a:r>
                      <a:r>
                        <a:rPr sz="1400" spc="-5" dirty="0">
                          <a:latin typeface="Times New Roman"/>
                          <a:cs typeface="Times New Roman"/>
                        </a:rPr>
                        <a:t>es</a:t>
                      </a:r>
                      <a:r>
                        <a:rPr sz="1400" dirty="0">
                          <a:latin typeface="Times New Roman"/>
                          <a:cs typeface="Times New Roman"/>
                        </a:rPr>
                        <a:t>a</a:t>
                      </a:r>
                      <a:r>
                        <a:rPr sz="1400" spc="10" dirty="0">
                          <a:latin typeface="Times New Roman"/>
                          <a:cs typeface="Times New Roman"/>
                        </a:rPr>
                        <a:t> </a:t>
                      </a:r>
                      <a:r>
                        <a:rPr sz="1400" spc="5" dirty="0">
                          <a:latin typeface="Times New Roman"/>
                          <a:cs typeface="Times New Roman"/>
                        </a:rPr>
                        <a:t>n</a:t>
                      </a:r>
                      <a:r>
                        <a:rPr sz="1400" spc="-5" dirty="0">
                          <a:latin typeface="Times New Roman"/>
                          <a:cs typeface="Times New Roman"/>
                        </a:rPr>
                        <a:t>e</a:t>
                      </a:r>
                      <a:r>
                        <a:rPr sz="1400" dirty="0">
                          <a:latin typeface="Times New Roman"/>
                          <a:cs typeface="Times New Roman"/>
                        </a:rPr>
                        <a:t>lla</a:t>
                      </a:r>
                      <a:r>
                        <a:rPr sz="1400" spc="10" dirty="0">
                          <a:latin typeface="Times New Roman"/>
                          <a:cs typeface="Times New Roman"/>
                        </a:rPr>
                        <a:t> </a:t>
                      </a:r>
                      <a:r>
                        <a:rPr sz="1400" spc="-45" dirty="0">
                          <a:latin typeface="Times New Roman"/>
                          <a:cs typeface="Times New Roman"/>
                        </a:rPr>
                        <a:t>m</a:t>
                      </a:r>
                      <a:r>
                        <a:rPr sz="1400" dirty="0">
                          <a:latin typeface="Times New Roman"/>
                          <a:cs typeface="Times New Roman"/>
                        </a:rPr>
                        <a:t>i</a:t>
                      </a:r>
                      <a:r>
                        <a:rPr sz="1400" spc="-5" dirty="0">
                          <a:latin typeface="Times New Roman"/>
                          <a:cs typeface="Times New Roman"/>
                        </a:rPr>
                        <a:t>s</a:t>
                      </a:r>
                      <a:r>
                        <a:rPr sz="1400" spc="5" dirty="0">
                          <a:latin typeface="Times New Roman"/>
                          <a:cs typeface="Times New Roman"/>
                        </a:rPr>
                        <a:t>u</a:t>
                      </a:r>
                      <a:r>
                        <a:rPr sz="1400" dirty="0">
                          <a:latin typeface="Times New Roman"/>
                          <a:cs typeface="Times New Roman"/>
                        </a:rPr>
                        <a:t>ra</a:t>
                      </a:r>
                      <a:r>
                        <a:rPr sz="1400" spc="10" dirty="0">
                          <a:latin typeface="Times New Roman"/>
                          <a:cs typeface="Times New Roman"/>
                        </a:rPr>
                        <a:t> </a:t>
                      </a:r>
                      <a:r>
                        <a:rPr sz="1400" spc="5" dirty="0">
                          <a:latin typeface="Times New Roman"/>
                          <a:cs typeface="Times New Roman"/>
                        </a:rPr>
                        <a:t>de</a:t>
                      </a:r>
                      <a:r>
                        <a:rPr sz="1400" dirty="0">
                          <a:latin typeface="Times New Roman"/>
                          <a:cs typeface="Times New Roman"/>
                        </a:rPr>
                        <a:t>l</a:t>
                      </a:r>
                      <a:r>
                        <a:rPr sz="1400" spc="15" dirty="0">
                          <a:latin typeface="Times New Roman"/>
                          <a:cs typeface="Times New Roman"/>
                        </a:rPr>
                        <a:t> </a:t>
                      </a:r>
                      <a:r>
                        <a:rPr sz="1400" dirty="0">
                          <a:latin typeface="Times New Roman"/>
                          <a:cs typeface="Times New Roman"/>
                        </a:rPr>
                        <a:t>5</a:t>
                      </a:r>
                      <a:r>
                        <a:rPr sz="1400" spc="5" dirty="0">
                          <a:latin typeface="Times New Roman"/>
                          <a:cs typeface="Times New Roman"/>
                        </a:rPr>
                        <a:t> p</a:t>
                      </a:r>
                      <a:r>
                        <a:rPr sz="1400" spc="-5" dirty="0">
                          <a:latin typeface="Times New Roman"/>
                          <a:cs typeface="Times New Roman"/>
                        </a:rPr>
                        <a:t>e</a:t>
                      </a:r>
                      <a:r>
                        <a:rPr sz="1400" dirty="0">
                          <a:latin typeface="Times New Roman"/>
                          <a:cs typeface="Times New Roman"/>
                        </a:rPr>
                        <a:t>r</a:t>
                      </a:r>
                      <a:r>
                        <a:rPr sz="1400" spc="15" dirty="0">
                          <a:latin typeface="Times New Roman"/>
                          <a:cs typeface="Times New Roman"/>
                        </a:rPr>
                        <a:t> </a:t>
                      </a:r>
                      <a:r>
                        <a:rPr sz="1400" spc="-45" dirty="0">
                          <a:latin typeface="Times New Roman"/>
                          <a:cs typeface="Times New Roman"/>
                        </a:rPr>
                        <a:t>m</a:t>
                      </a:r>
                      <a:r>
                        <a:rPr sz="1400" dirty="0">
                          <a:latin typeface="Times New Roman"/>
                          <a:cs typeface="Times New Roman"/>
                        </a:rPr>
                        <a:t>ille</a:t>
                      </a:r>
                      <a:r>
                        <a:rPr sz="1400" spc="10" dirty="0">
                          <a:latin typeface="Times New Roman"/>
                          <a:cs typeface="Times New Roman"/>
                        </a:rPr>
                        <a:t> </a:t>
                      </a:r>
                      <a:r>
                        <a:rPr sz="1400" spc="5" dirty="0">
                          <a:latin typeface="Times New Roman"/>
                          <a:cs typeface="Times New Roman"/>
                        </a:rPr>
                        <a:t>d</a:t>
                      </a:r>
                      <a:r>
                        <a:rPr sz="1400" spc="-5" dirty="0">
                          <a:latin typeface="Times New Roman"/>
                          <a:cs typeface="Times New Roman"/>
                        </a:rPr>
                        <a:t>e</a:t>
                      </a:r>
                      <a:r>
                        <a:rPr sz="1400" dirty="0">
                          <a:latin typeface="Times New Roman"/>
                          <a:cs typeface="Times New Roman"/>
                        </a:rPr>
                        <a:t>l</a:t>
                      </a:r>
                      <a:r>
                        <a:rPr sz="1400" spc="15" dirty="0">
                          <a:latin typeface="Times New Roman"/>
                          <a:cs typeface="Times New Roman"/>
                        </a:rPr>
                        <a:t> </a:t>
                      </a:r>
                      <a:r>
                        <a:rPr sz="1400" spc="-5" dirty="0">
                          <a:latin typeface="Times New Roman"/>
                          <a:cs typeface="Times New Roman"/>
                        </a:rPr>
                        <a:t>c</a:t>
                      </a:r>
                      <a:r>
                        <a:rPr sz="1400" spc="5" dirty="0">
                          <a:latin typeface="Times New Roman"/>
                          <a:cs typeface="Times New Roman"/>
                        </a:rPr>
                        <a:t>o</a:t>
                      </a:r>
                      <a:r>
                        <a:rPr sz="1400" spc="-5" dirty="0">
                          <a:latin typeface="Times New Roman"/>
                          <a:cs typeface="Times New Roman"/>
                        </a:rPr>
                        <a:t>s</a:t>
                      </a:r>
                      <a:r>
                        <a:rPr sz="1400" spc="-10" dirty="0">
                          <a:latin typeface="Times New Roman"/>
                          <a:cs typeface="Times New Roman"/>
                        </a:rPr>
                        <a:t>t</a:t>
                      </a:r>
                      <a:r>
                        <a:rPr sz="1400" dirty="0">
                          <a:latin typeface="Times New Roman"/>
                          <a:cs typeface="Times New Roman"/>
                        </a:rPr>
                        <a:t>o</a:t>
                      </a:r>
                      <a:r>
                        <a:rPr sz="1400" spc="20" dirty="0">
                          <a:latin typeface="Times New Roman"/>
                          <a:cs typeface="Times New Roman"/>
                        </a:rPr>
                        <a:t> </a:t>
                      </a:r>
                      <a:r>
                        <a:rPr sz="1400" spc="5" dirty="0">
                          <a:latin typeface="Times New Roman"/>
                          <a:cs typeface="Times New Roman"/>
                        </a:rPr>
                        <a:t>d</a:t>
                      </a:r>
                      <a:r>
                        <a:rPr sz="1400" spc="-20" dirty="0">
                          <a:latin typeface="Times New Roman"/>
                          <a:cs typeface="Times New Roman"/>
                        </a:rPr>
                        <a:t>e</a:t>
                      </a:r>
                      <a:r>
                        <a:rPr sz="1400" dirty="0">
                          <a:latin typeface="Times New Roman"/>
                          <a:cs typeface="Times New Roman"/>
                        </a:rPr>
                        <a:t>l </a:t>
                      </a:r>
                      <a:r>
                        <a:rPr sz="1400" dirty="0" err="1">
                          <a:latin typeface="Times New Roman"/>
                          <a:cs typeface="Times New Roman"/>
                        </a:rPr>
                        <a:t>l</a:t>
                      </a:r>
                      <a:r>
                        <a:rPr sz="1400" spc="-5" dirty="0" err="1">
                          <a:latin typeface="Times New Roman"/>
                          <a:cs typeface="Times New Roman"/>
                        </a:rPr>
                        <a:t>a</a:t>
                      </a:r>
                      <a:r>
                        <a:rPr sz="1400" spc="-20" dirty="0" err="1">
                          <a:latin typeface="Times New Roman"/>
                          <a:cs typeface="Times New Roman"/>
                        </a:rPr>
                        <a:t>v</a:t>
                      </a:r>
                      <a:r>
                        <a:rPr sz="1400" spc="5" dirty="0" err="1">
                          <a:latin typeface="Times New Roman"/>
                          <a:cs typeface="Times New Roman"/>
                        </a:rPr>
                        <a:t>o</a:t>
                      </a:r>
                      <a:r>
                        <a:rPr sz="1400" dirty="0" err="1">
                          <a:latin typeface="Times New Roman"/>
                          <a:cs typeface="Times New Roman"/>
                        </a:rPr>
                        <a:t>r</a:t>
                      </a:r>
                      <a:r>
                        <a:rPr sz="1400" spc="5" dirty="0" err="1">
                          <a:latin typeface="Times New Roman"/>
                          <a:cs typeface="Times New Roman"/>
                        </a:rPr>
                        <a:t>o</a:t>
                      </a:r>
                      <a:r>
                        <a:rPr lang="it-IT" sz="1400" spc="5" dirty="0">
                          <a:latin typeface="Times New Roman"/>
                          <a:cs typeface="Times New Roman"/>
                        </a:rPr>
                        <a:t> se non vi è contratto aziendale</a:t>
                      </a:r>
                      <a:r>
                        <a:rPr sz="1400" dirty="0">
                          <a:latin typeface="Times New Roman"/>
                          <a:cs typeface="Times New Roman"/>
                        </a:rPr>
                        <a:t>.</a:t>
                      </a:r>
                      <a:r>
                        <a:rPr sz="1400" spc="-35" dirty="0">
                          <a:latin typeface="Times New Roman"/>
                          <a:cs typeface="Times New Roman"/>
                        </a:rPr>
                        <a:t> </a:t>
                      </a:r>
                      <a:r>
                        <a:rPr lang="it-IT" sz="1400" spc="-35" dirty="0">
                          <a:latin typeface="Times New Roman"/>
                          <a:cs typeface="Times New Roman"/>
                        </a:rPr>
                        <a:t>S</a:t>
                      </a:r>
                      <a:r>
                        <a:rPr sz="1400" spc="5" dirty="0">
                          <a:latin typeface="Times New Roman"/>
                          <a:cs typeface="Times New Roman"/>
                        </a:rPr>
                        <a:t>on</a:t>
                      </a:r>
                      <a:r>
                        <a:rPr sz="1400" dirty="0">
                          <a:latin typeface="Times New Roman"/>
                          <a:cs typeface="Times New Roman"/>
                        </a:rPr>
                        <a:t>o</a:t>
                      </a:r>
                      <a:r>
                        <a:rPr sz="1400" spc="-20" dirty="0">
                          <a:latin typeface="Times New Roman"/>
                          <a:cs typeface="Times New Roman"/>
                        </a:rPr>
                        <a:t> </a:t>
                      </a:r>
                      <a:r>
                        <a:rPr sz="1400" spc="5" dirty="0">
                          <a:latin typeface="Times New Roman"/>
                          <a:cs typeface="Times New Roman"/>
                        </a:rPr>
                        <a:t>d</a:t>
                      </a:r>
                      <a:r>
                        <a:rPr sz="1400" spc="-5" dirty="0">
                          <a:latin typeface="Times New Roman"/>
                          <a:cs typeface="Times New Roman"/>
                        </a:rPr>
                        <a:t>e</a:t>
                      </a:r>
                      <a:r>
                        <a:rPr sz="1400" spc="5" dirty="0">
                          <a:latin typeface="Times New Roman"/>
                          <a:cs typeface="Times New Roman"/>
                        </a:rPr>
                        <a:t>du</a:t>
                      </a:r>
                      <a:r>
                        <a:rPr sz="1400" spc="-5" dirty="0">
                          <a:latin typeface="Times New Roman"/>
                          <a:cs typeface="Times New Roman"/>
                        </a:rPr>
                        <a:t>c</a:t>
                      </a:r>
                      <a:r>
                        <a:rPr sz="1400" dirty="0">
                          <a:latin typeface="Times New Roman"/>
                          <a:cs typeface="Times New Roman"/>
                        </a:rPr>
                        <a:t>i</a:t>
                      </a:r>
                      <a:r>
                        <a:rPr sz="1400" spc="5" dirty="0">
                          <a:latin typeface="Times New Roman"/>
                          <a:cs typeface="Times New Roman"/>
                        </a:rPr>
                        <a:t>b</a:t>
                      </a:r>
                      <a:r>
                        <a:rPr sz="1400" dirty="0">
                          <a:latin typeface="Times New Roman"/>
                          <a:cs typeface="Times New Roman"/>
                        </a:rPr>
                        <a:t>ili</a:t>
                      </a:r>
                      <a:r>
                        <a:rPr sz="1400" spc="-35" dirty="0">
                          <a:latin typeface="Times New Roman"/>
                          <a:cs typeface="Times New Roman"/>
                        </a:rPr>
                        <a:t> </a:t>
                      </a:r>
                      <a:r>
                        <a:rPr sz="1400" spc="5" dirty="0">
                          <a:latin typeface="Times New Roman"/>
                          <a:cs typeface="Times New Roman"/>
                        </a:rPr>
                        <a:t>d</a:t>
                      </a:r>
                      <a:r>
                        <a:rPr sz="1400" spc="-5" dirty="0">
                          <a:latin typeface="Times New Roman"/>
                          <a:cs typeface="Times New Roman"/>
                        </a:rPr>
                        <a:t>a</a:t>
                      </a:r>
                      <a:r>
                        <a:rPr sz="1400" dirty="0">
                          <a:latin typeface="Times New Roman"/>
                          <a:cs typeface="Times New Roman"/>
                        </a:rPr>
                        <a:t>lla</a:t>
                      </a:r>
                      <a:r>
                        <a:rPr sz="1400" spc="-25" dirty="0">
                          <a:latin typeface="Times New Roman"/>
                          <a:cs typeface="Times New Roman"/>
                        </a:rPr>
                        <a:t> </a:t>
                      </a:r>
                      <a:r>
                        <a:rPr sz="1400" spc="5" dirty="0">
                          <a:latin typeface="Times New Roman"/>
                          <a:cs typeface="Times New Roman"/>
                        </a:rPr>
                        <a:t>b</a:t>
                      </a:r>
                      <a:r>
                        <a:rPr sz="1400" spc="-5" dirty="0">
                          <a:latin typeface="Times New Roman"/>
                          <a:cs typeface="Times New Roman"/>
                        </a:rPr>
                        <a:t>as</a:t>
                      </a:r>
                      <a:r>
                        <a:rPr sz="1400" dirty="0">
                          <a:latin typeface="Times New Roman"/>
                          <a:cs typeface="Times New Roman"/>
                        </a:rPr>
                        <a:t>e</a:t>
                      </a:r>
                      <a:r>
                        <a:rPr sz="1400" spc="-5" dirty="0">
                          <a:latin typeface="Times New Roman"/>
                          <a:cs typeface="Times New Roman"/>
                        </a:rPr>
                        <a:t> </a:t>
                      </a:r>
                      <a:r>
                        <a:rPr sz="1400" dirty="0">
                          <a:latin typeface="Times New Roman"/>
                          <a:cs typeface="Times New Roman"/>
                        </a:rPr>
                        <a:t>i</a:t>
                      </a:r>
                      <a:r>
                        <a:rPr sz="1400" spc="-45" dirty="0">
                          <a:latin typeface="Times New Roman"/>
                          <a:cs typeface="Times New Roman"/>
                        </a:rPr>
                        <a:t>m</a:t>
                      </a:r>
                      <a:r>
                        <a:rPr sz="1400" spc="5" dirty="0">
                          <a:latin typeface="Times New Roman"/>
                          <a:cs typeface="Times New Roman"/>
                        </a:rPr>
                        <a:t>pon</a:t>
                      </a:r>
                      <a:r>
                        <a:rPr sz="1400" dirty="0">
                          <a:latin typeface="Times New Roman"/>
                          <a:cs typeface="Times New Roman"/>
                        </a:rPr>
                        <a:t>i</a:t>
                      </a:r>
                      <a:r>
                        <a:rPr sz="1400" spc="5" dirty="0">
                          <a:latin typeface="Times New Roman"/>
                          <a:cs typeface="Times New Roman"/>
                        </a:rPr>
                        <a:t>b</a:t>
                      </a:r>
                      <a:r>
                        <a:rPr sz="1400" dirty="0">
                          <a:latin typeface="Times New Roman"/>
                          <a:cs typeface="Times New Roman"/>
                        </a:rPr>
                        <a:t>ile</a:t>
                      </a:r>
                      <a:r>
                        <a:rPr sz="1400" spc="-15" dirty="0">
                          <a:latin typeface="Times New Roman"/>
                          <a:cs typeface="Times New Roman"/>
                        </a:rPr>
                        <a:t> </a:t>
                      </a:r>
                      <a:r>
                        <a:rPr sz="1400" dirty="0">
                          <a:latin typeface="Times New Roman"/>
                          <a:cs typeface="Times New Roman"/>
                        </a:rPr>
                        <a:t>IR</a:t>
                      </a:r>
                      <a:r>
                        <a:rPr sz="1400" spc="-30" dirty="0">
                          <a:latin typeface="Times New Roman"/>
                          <a:cs typeface="Times New Roman"/>
                        </a:rPr>
                        <a:t>A</a:t>
                      </a:r>
                      <a:r>
                        <a:rPr sz="1400" dirty="0">
                          <a:latin typeface="Times New Roman"/>
                          <a:cs typeface="Times New Roman"/>
                        </a:rPr>
                        <a:t>P</a:t>
                      </a:r>
                    </a:p>
                  </a:txBody>
                  <a:tcPr marL="0" marR="0" marT="0" marB="0">
                    <a:lnL w="13462">
                      <a:solidFill>
                        <a:srgbClr val="FFFFFF"/>
                      </a:solidFill>
                      <a:prstDash val="solid"/>
                    </a:lnL>
                    <a:lnR w="13462">
                      <a:solidFill>
                        <a:srgbClr val="FFFFFF"/>
                      </a:solidFill>
                      <a:prstDash val="solid"/>
                    </a:lnR>
                    <a:lnT w="39370">
                      <a:solidFill>
                        <a:srgbClr val="FFFFFF"/>
                      </a:solidFill>
                      <a:prstDash val="solid"/>
                    </a:lnT>
                    <a:lnB w="59181">
                      <a:solidFill>
                        <a:srgbClr val="D0D8E8"/>
                      </a:solidFill>
                      <a:prstDash val="solid"/>
                    </a:lnB>
                    <a:solidFill>
                      <a:srgbClr val="D0D8E8"/>
                    </a:solidFill>
                  </a:tcPr>
                </a:tc>
                <a:tc>
                  <a:txBody>
                    <a:bodyPr/>
                    <a:lstStyle/>
                    <a:p>
                      <a:pPr marL="111760">
                        <a:lnSpc>
                          <a:spcPct val="100000"/>
                        </a:lnSpc>
                      </a:pPr>
                      <a:r>
                        <a:rPr sz="1400" spc="5" dirty="0">
                          <a:latin typeface="Times New Roman"/>
                          <a:cs typeface="Times New Roman"/>
                        </a:rPr>
                        <a:t>n</a:t>
                      </a:r>
                      <a:r>
                        <a:rPr sz="1400" dirty="0">
                          <a:latin typeface="Times New Roman"/>
                          <a:cs typeface="Times New Roman"/>
                        </a:rPr>
                        <a:t>o</a:t>
                      </a:r>
                      <a:endParaRPr sz="1400">
                        <a:latin typeface="Times New Roman"/>
                        <a:cs typeface="Times New Roman"/>
                      </a:endParaRPr>
                    </a:p>
                  </a:txBody>
                  <a:tcPr marL="0" marR="0" marT="0" marB="0">
                    <a:lnL w="13462">
                      <a:solidFill>
                        <a:srgbClr val="FFFFFF"/>
                      </a:solidFill>
                      <a:prstDash val="solid"/>
                    </a:lnL>
                    <a:lnR w="13462">
                      <a:solidFill>
                        <a:srgbClr val="FFFFFF"/>
                      </a:solidFill>
                      <a:prstDash val="solid"/>
                    </a:lnR>
                    <a:lnT w="39370">
                      <a:solidFill>
                        <a:srgbClr val="FFFFFF"/>
                      </a:solidFill>
                      <a:prstDash val="solid"/>
                    </a:lnT>
                    <a:lnB w="59181">
                      <a:solidFill>
                        <a:srgbClr val="D0D8E8"/>
                      </a:solidFill>
                      <a:prstDash val="solid"/>
                    </a:lnB>
                    <a:solidFill>
                      <a:srgbClr val="D0D8E8"/>
                    </a:solidFill>
                  </a:tcPr>
                </a:tc>
                <a:tc>
                  <a:txBody>
                    <a:bodyPr/>
                    <a:lstStyle/>
                    <a:p>
                      <a:pPr marL="48895">
                        <a:lnSpc>
                          <a:spcPct val="100000"/>
                        </a:lnSpc>
                      </a:pPr>
                      <a:r>
                        <a:rPr sz="1400" spc="5" dirty="0">
                          <a:latin typeface="Times New Roman"/>
                          <a:cs typeface="Times New Roman"/>
                        </a:rPr>
                        <a:t>n</a:t>
                      </a:r>
                      <a:r>
                        <a:rPr sz="1400" dirty="0">
                          <a:latin typeface="Times New Roman"/>
                          <a:cs typeface="Times New Roman"/>
                        </a:rPr>
                        <a:t>o</a:t>
                      </a:r>
                      <a:endParaRPr sz="1400">
                        <a:latin typeface="Times New Roman"/>
                        <a:cs typeface="Times New Roman"/>
                      </a:endParaRPr>
                    </a:p>
                  </a:txBody>
                  <a:tcPr marL="0" marR="0" marT="0" marB="0">
                    <a:lnL w="13462">
                      <a:solidFill>
                        <a:srgbClr val="FFFFFF"/>
                      </a:solidFill>
                      <a:prstDash val="solid"/>
                    </a:lnL>
                    <a:lnR w="14986">
                      <a:solidFill>
                        <a:srgbClr val="FFFFFF"/>
                      </a:solidFill>
                      <a:prstDash val="solid"/>
                    </a:lnR>
                    <a:lnT w="39370">
                      <a:solidFill>
                        <a:srgbClr val="FFFFFF"/>
                      </a:solidFill>
                      <a:prstDash val="solid"/>
                    </a:lnT>
                    <a:lnB w="59181">
                      <a:solidFill>
                        <a:srgbClr val="D0D8E8"/>
                      </a:solidFill>
                      <a:prstDash val="solid"/>
                    </a:lnB>
                    <a:solidFill>
                      <a:srgbClr val="D0D8E8"/>
                    </a:solidFill>
                  </a:tcPr>
                </a:tc>
                <a:tc>
                  <a:txBody>
                    <a:bodyPr/>
                    <a:lstStyle/>
                    <a:p>
                      <a:pPr marL="60325">
                        <a:lnSpc>
                          <a:spcPct val="100000"/>
                        </a:lnSpc>
                      </a:pPr>
                      <a:r>
                        <a:rPr sz="1400" spc="5" dirty="0">
                          <a:latin typeface="Times New Roman"/>
                          <a:cs typeface="Times New Roman"/>
                        </a:rPr>
                        <a:t>n</a:t>
                      </a:r>
                      <a:r>
                        <a:rPr sz="1400" dirty="0">
                          <a:latin typeface="Times New Roman"/>
                          <a:cs typeface="Times New Roman"/>
                        </a:rPr>
                        <a:t>o</a:t>
                      </a:r>
                    </a:p>
                  </a:txBody>
                  <a:tcPr marL="0" marR="0" marT="0" marB="0">
                    <a:lnL w="14986">
                      <a:solidFill>
                        <a:srgbClr val="FFFFFF"/>
                      </a:solidFill>
                      <a:prstDash val="solid"/>
                    </a:lnL>
                    <a:lnR w="14986">
                      <a:solidFill>
                        <a:srgbClr val="FFFFFF"/>
                      </a:solidFill>
                      <a:prstDash val="solid"/>
                    </a:lnR>
                    <a:lnT w="39370">
                      <a:solidFill>
                        <a:srgbClr val="FFFFFF"/>
                      </a:solidFill>
                      <a:prstDash val="solid"/>
                    </a:lnT>
                    <a:lnB w="59181">
                      <a:solidFill>
                        <a:srgbClr val="D0D8E8"/>
                      </a:solidFill>
                      <a:prstDash val="solid"/>
                    </a:lnB>
                    <a:solidFill>
                      <a:srgbClr val="D0D8E8"/>
                    </a:solidFill>
                  </a:tcPr>
                </a:tc>
                <a:extLst>
                  <a:ext uri="{0D108BD9-81ED-4DB2-BD59-A6C34878D82A}">
                    <a16:rowId xmlns:a16="http://schemas.microsoft.com/office/drawing/2014/main" val="10001"/>
                  </a:ext>
                </a:extLst>
              </a:tr>
              <a:tr h="1740038">
                <a:tc>
                  <a:txBody>
                    <a:bodyPr/>
                    <a:lstStyle/>
                    <a:p>
                      <a:pPr marL="59690" marR="916940">
                        <a:lnSpc>
                          <a:spcPct val="100000"/>
                        </a:lnSpc>
                      </a:pPr>
                      <a:r>
                        <a:rPr sz="1400" dirty="0">
                          <a:latin typeface="Times New Roman"/>
                          <a:cs typeface="Times New Roman"/>
                        </a:rPr>
                        <a:t>S</a:t>
                      </a:r>
                      <a:r>
                        <a:rPr sz="1400" spc="5" dirty="0">
                          <a:latin typeface="Times New Roman"/>
                          <a:cs typeface="Times New Roman"/>
                        </a:rPr>
                        <a:t>o</a:t>
                      </a:r>
                      <a:r>
                        <a:rPr sz="1400" spc="-45" dirty="0">
                          <a:latin typeface="Times New Roman"/>
                          <a:cs typeface="Times New Roman"/>
                        </a:rPr>
                        <a:t>m</a:t>
                      </a:r>
                      <a:r>
                        <a:rPr sz="1400" spc="-40" dirty="0">
                          <a:latin typeface="Times New Roman"/>
                          <a:cs typeface="Times New Roman"/>
                        </a:rPr>
                        <a:t>m</a:t>
                      </a:r>
                      <a:r>
                        <a:rPr sz="1400" dirty="0">
                          <a:latin typeface="Times New Roman"/>
                          <a:cs typeface="Times New Roman"/>
                        </a:rPr>
                        <a:t>e</a:t>
                      </a:r>
                      <a:r>
                        <a:rPr sz="1400" spc="35" dirty="0">
                          <a:latin typeface="Times New Roman"/>
                          <a:cs typeface="Times New Roman"/>
                        </a:rPr>
                        <a:t> </a:t>
                      </a:r>
                      <a:r>
                        <a:rPr sz="1400" spc="-5" dirty="0">
                          <a:latin typeface="Times New Roman"/>
                          <a:cs typeface="Times New Roman"/>
                        </a:rPr>
                        <a:t>e</a:t>
                      </a:r>
                      <a:r>
                        <a:rPr sz="1400" dirty="0">
                          <a:latin typeface="Times New Roman"/>
                          <a:cs typeface="Times New Roman"/>
                        </a:rPr>
                        <a:t>r</a:t>
                      </a:r>
                      <a:r>
                        <a:rPr sz="1400" spc="5" dirty="0">
                          <a:latin typeface="Times New Roman"/>
                          <a:cs typeface="Times New Roman"/>
                        </a:rPr>
                        <a:t>o</a:t>
                      </a:r>
                      <a:r>
                        <a:rPr sz="1400" spc="-20" dirty="0">
                          <a:latin typeface="Times New Roman"/>
                          <a:cs typeface="Times New Roman"/>
                        </a:rPr>
                        <a:t>g</a:t>
                      </a:r>
                      <a:r>
                        <a:rPr sz="1400" spc="-5" dirty="0">
                          <a:latin typeface="Times New Roman"/>
                          <a:cs typeface="Times New Roman"/>
                        </a:rPr>
                        <a:t>a</a:t>
                      </a:r>
                      <a:r>
                        <a:rPr sz="1400" dirty="0">
                          <a:latin typeface="Times New Roman"/>
                          <a:cs typeface="Times New Roman"/>
                        </a:rPr>
                        <a:t>te</a:t>
                      </a:r>
                      <a:r>
                        <a:rPr sz="1400" spc="-5" dirty="0">
                          <a:latin typeface="Times New Roman"/>
                          <a:cs typeface="Times New Roman"/>
                        </a:rPr>
                        <a:t> </a:t>
                      </a:r>
                      <a:r>
                        <a:rPr sz="1400" spc="5" dirty="0">
                          <a:latin typeface="Times New Roman"/>
                          <a:cs typeface="Times New Roman"/>
                        </a:rPr>
                        <a:t>d</a:t>
                      </a:r>
                      <a:r>
                        <a:rPr sz="1400" spc="-5" dirty="0">
                          <a:latin typeface="Times New Roman"/>
                          <a:cs typeface="Times New Roman"/>
                        </a:rPr>
                        <a:t>a</a:t>
                      </a:r>
                      <a:r>
                        <a:rPr sz="1400" dirty="0">
                          <a:latin typeface="Times New Roman"/>
                          <a:cs typeface="Times New Roman"/>
                        </a:rPr>
                        <a:t>l</a:t>
                      </a:r>
                      <a:r>
                        <a:rPr sz="1400" spc="-10" dirty="0">
                          <a:latin typeface="Times New Roman"/>
                          <a:cs typeface="Times New Roman"/>
                        </a:rPr>
                        <a:t> </a:t>
                      </a:r>
                      <a:r>
                        <a:rPr sz="1400" spc="5" dirty="0">
                          <a:latin typeface="Times New Roman"/>
                          <a:cs typeface="Times New Roman"/>
                        </a:rPr>
                        <a:t>dd</a:t>
                      </a:r>
                      <a:r>
                        <a:rPr sz="1400" dirty="0">
                          <a:latin typeface="Times New Roman"/>
                          <a:cs typeface="Times New Roman"/>
                        </a:rPr>
                        <a:t>l</a:t>
                      </a:r>
                      <a:r>
                        <a:rPr sz="1400" spc="-20" dirty="0">
                          <a:latin typeface="Times New Roman"/>
                          <a:cs typeface="Times New Roman"/>
                        </a:rPr>
                        <a:t> </a:t>
                      </a:r>
                      <a:r>
                        <a:rPr sz="1400" spc="5" dirty="0">
                          <a:latin typeface="Times New Roman"/>
                          <a:cs typeface="Times New Roman"/>
                        </a:rPr>
                        <a:t>p</a:t>
                      </a:r>
                      <a:r>
                        <a:rPr sz="1400" spc="-5" dirty="0">
                          <a:latin typeface="Times New Roman"/>
                          <a:cs typeface="Times New Roman"/>
                        </a:rPr>
                        <a:t>e</a:t>
                      </a:r>
                      <a:r>
                        <a:rPr sz="1400" dirty="0">
                          <a:latin typeface="Times New Roman"/>
                          <a:cs typeface="Times New Roman"/>
                        </a:rPr>
                        <a:t>r </a:t>
                      </a:r>
                      <a:r>
                        <a:rPr sz="1400" b="1" dirty="0">
                          <a:latin typeface="Times New Roman"/>
                          <a:cs typeface="Times New Roman"/>
                        </a:rPr>
                        <a:t>F</a:t>
                      </a:r>
                      <a:r>
                        <a:rPr sz="1400" b="1" spc="-5" dirty="0">
                          <a:latin typeface="Times New Roman"/>
                          <a:cs typeface="Times New Roman"/>
                        </a:rPr>
                        <a:t>re</a:t>
                      </a:r>
                      <a:r>
                        <a:rPr sz="1400" b="1" spc="-25" dirty="0">
                          <a:latin typeface="Times New Roman"/>
                          <a:cs typeface="Times New Roman"/>
                        </a:rPr>
                        <a:t>qu</a:t>
                      </a:r>
                      <a:r>
                        <a:rPr sz="1400" b="1" spc="-5" dirty="0">
                          <a:latin typeface="Times New Roman"/>
                          <a:cs typeface="Times New Roman"/>
                        </a:rPr>
                        <a:t>e</a:t>
                      </a:r>
                      <a:r>
                        <a:rPr sz="1400" b="1" spc="-25" dirty="0">
                          <a:latin typeface="Times New Roman"/>
                          <a:cs typeface="Times New Roman"/>
                        </a:rPr>
                        <a:t>n</a:t>
                      </a:r>
                      <a:r>
                        <a:rPr sz="1400" b="1" spc="-5" dirty="0">
                          <a:latin typeface="Times New Roman"/>
                          <a:cs typeface="Times New Roman"/>
                        </a:rPr>
                        <a:t>z</a:t>
                      </a:r>
                      <a:r>
                        <a:rPr sz="1400" b="1" dirty="0">
                          <a:latin typeface="Times New Roman"/>
                          <a:cs typeface="Times New Roman"/>
                        </a:rPr>
                        <a:t>a</a:t>
                      </a:r>
                      <a:r>
                        <a:rPr sz="1400" b="1" spc="30" dirty="0">
                          <a:latin typeface="Times New Roman"/>
                          <a:cs typeface="Times New Roman"/>
                        </a:rPr>
                        <a:t> </a:t>
                      </a:r>
                      <a:r>
                        <a:rPr sz="1400" b="1" spc="-20" dirty="0">
                          <a:latin typeface="Times New Roman"/>
                          <a:cs typeface="Times New Roman"/>
                        </a:rPr>
                        <a:t>a</a:t>
                      </a:r>
                      <a:r>
                        <a:rPr sz="1400" b="1" spc="-5" dirty="0">
                          <a:latin typeface="Times New Roman"/>
                          <a:cs typeface="Times New Roman"/>
                        </a:rPr>
                        <a:t>s</a:t>
                      </a:r>
                      <a:r>
                        <a:rPr sz="1400" b="1" dirty="0">
                          <a:latin typeface="Times New Roman"/>
                          <a:cs typeface="Times New Roman"/>
                        </a:rPr>
                        <a:t>ili </a:t>
                      </a:r>
                      <a:r>
                        <a:rPr sz="1400" b="1" spc="-25" dirty="0">
                          <a:latin typeface="Times New Roman"/>
                          <a:cs typeface="Times New Roman"/>
                        </a:rPr>
                        <a:t>n</a:t>
                      </a:r>
                      <a:r>
                        <a:rPr sz="1400" b="1" dirty="0">
                          <a:latin typeface="Times New Roman"/>
                          <a:cs typeface="Times New Roman"/>
                        </a:rPr>
                        <a:t>i</a:t>
                      </a:r>
                      <a:r>
                        <a:rPr sz="1400" b="1" spc="-25" dirty="0">
                          <a:latin typeface="Times New Roman"/>
                          <a:cs typeface="Times New Roman"/>
                        </a:rPr>
                        <a:t>d</a:t>
                      </a:r>
                      <a:r>
                        <a:rPr sz="1400" b="1" dirty="0">
                          <a:latin typeface="Times New Roman"/>
                          <a:cs typeface="Times New Roman"/>
                        </a:rPr>
                        <a:t>o </a:t>
                      </a:r>
                      <a:r>
                        <a:rPr sz="1400" b="1" spc="-5" dirty="0">
                          <a:latin typeface="Times New Roman"/>
                          <a:cs typeface="Times New Roman"/>
                        </a:rPr>
                        <a:t>C</a:t>
                      </a:r>
                      <a:r>
                        <a:rPr sz="1400" b="1" spc="-20" dirty="0">
                          <a:latin typeface="Times New Roman"/>
                          <a:cs typeface="Times New Roman"/>
                        </a:rPr>
                        <a:t>o</a:t>
                      </a:r>
                      <a:r>
                        <a:rPr sz="1400" b="1" dirty="0">
                          <a:latin typeface="Times New Roman"/>
                          <a:cs typeface="Times New Roman"/>
                        </a:rPr>
                        <a:t>l</a:t>
                      </a:r>
                      <a:r>
                        <a:rPr sz="1400" b="1" spc="-20" dirty="0">
                          <a:latin typeface="Times New Roman"/>
                          <a:cs typeface="Times New Roman"/>
                        </a:rPr>
                        <a:t>o</a:t>
                      </a:r>
                      <a:r>
                        <a:rPr sz="1400" b="1" spc="-25" dirty="0">
                          <a:latin typeface="Times New Roman"/>
                          <a:cs typeface="Times New Roman"/>
                        </a:rPr>
                        <a:t>n</a:t>
                      </a:r>
                      <a:r>
                        <a:rPr sz="1400" b="1" dirty="0">
                          <a:latin typeface="Times New Roman"/>
                          <a:cs typeface="Times New Roman"/>
                        </a:rPr>
                        <a:t>ie</a:t>
                      </a:r>
                      <a:r>
                        <a:rPr sz="1400" b="1" spc="10" dirty="0">
                          <a:latin typeface="Times New Roman"/>
                          <a:cs typeface="Times New Roman"/>
                        </a:rPr>
                        <a:t> </a:t>
                      </a:r>
                      <a:r>
                        <a:rPr sz="1400" b="1" spc="-5" dirty="0">
                          <a:latin typeface="Times New Roman"/>
                          <a:cs typeface="Times New Roman"/>
                        </a:rPr>
                        <a:t>c</a:t>
                      </a:r>
                      <a:r>
                        <a:rPr sz="1400" b="1" dirty="0">
                          <a:latin typeface="Times New Roman"/>
                          <a:cs typeface="Times New Roman"/>
                        </a:rPr>
                        <a:t>li</a:t>
                      </a:r>
                      <a:r>
                        <a:rPr sz="1400" b="1" spc="-70" dirty="0">
                          <a:latin typeface="Times New Roman"/>
                          <a:cs typeface="Times New Roman"/>
                        </a:rPr>
                        <a:t>m</a:t>
                      </a:r>
                      <a:r>
                        <a:rPr sz="1400" b="1" spc="-20" dirty="0">
                          <a:latin typeface="Times New Roman"/>
                          <a:cs typeface="Times New Roman"/>
                        </a:rPr>
                        <a:t>a</a:t>
                      </a:r>
                      <a:r>
                        <a:rPr sz="1400" b="1" dirty="0">
                          <a:latin typeface="Times New Roman"/>
                          <a:cs typeface="Times New Roman"/>
                        </a:rPr>
                        <a:t>ti</a:t>
                      </a:r>
                      <a:r>
                        <a:rPr sz="1400" b="1" spc="-5" dirty="0">
                          <a:latin typeface="Times New Roman"/>
                          <a:cs typeface="Times New Roman"/>
                        </a:rPr>
                        <a:t>c</a:t>
                      </a:r>
                      <a:r>
                        <a:rPr sz="1400" b="1" spc="-10" dirty="0">
                          <a:latin typeface="Times New Roman"/>
                          <a:cs typeface="Times New Roman"/>
                        </a:rPr>
                        <a:t>h</a:t>
                      </a:r>
                      <a:r>
                        <a:rPr sz="1400" b="1" dirty="0">
                          <a:latin typeface="Times New Roman"/>
                          <a:cs typeface="Times New Roman"/>
                        </a:rPr>
                        <a:t>e</a:t>
                      </a:r>
                      <a:endParaRPr sz="1400" dirty="0">
                        <a:latin typeface="Times New Roman"/>
                        <a:cs typeface="Times New Roman"/>
                      </a:endParaRPr>
                    </a:p>
                    <a:p>
                      <a:pPr marL="59055" marR="127000">
                        <a:lnSpc>
                          <a:spcPct val="100000"/>
                        </a:lnSpc>
                      </a:pPr>
                      <a:r>
                        <a:rPr sz="1400" b="1" spc="20" dirty="0">
                          <a:latin typeface="Times New Roman"/>
                          <a:cs typeface="Times New Roman"/>
                        </a:rPr>
                        <a:t>B</a:t>
                      </a:r>
                      <a:r>
                        <a:rPr sz="1400" b="1" spc="-20" dirty="0">
                          <a:latin typeface="Times New Roman"/>
                          <a:cs typeface="Times New Roman"/>
                        </a:rPr>
                        <a:t>o</a:t>
                      </a:r>
                      <a:r>
                        <a:rPr sz="1400" b="1" spc="-5" dirty="0">
                          <a:latin typeface="Times New Roman"/>
                          <a:cs typeface="Times New Roman"/>
                        </a:rPr>
                        <a:t>rs</a:t>
                      </a:r>
                      <a:r>
                        <a:rPr sz="1400" b="1" dirty="0">
                          <a:latin typeface="Times New Roman"/>
                          <a:cs typeface="Times New Roman"/>
                        </a:rPr>
                        <a:t>e</a:t>
                      </a:r>
                      <a:r>
                        <a:rPr sz="1400" b="1" spc="-40" dirty="0">
                          <a:latin typeface="Times New Roman"/>
                          <a:cs typeface="Times New Roman"/>
                        </a:rPr>
                        <a:t> </a:t>
                      </a:r>
                      <a:r>
                        <a:rPr sz="1400" b="1" spc="-25" dirty="0">
                          <a:latin typeface="Times New Roman"/>
                          <a:cs typeface="Times New Roman"/>
                        </a:rPr>
                        <a:t>d</a:t>
                      </a:r>
                      <a:r>
                        <a:rPr sz="1400" b="1" dirty="0">
                          <a:latin typeface="Times New Roman"/>
                          <a:cs typeface="Times New Roman"/>
                        </a:rPr>
                        <a:t>i </a:t>
                      </a:r>
                      <a:r>
                        <a:rPr sz="1400" b="1" spc="-5" dirty="0">
                          <a:latin typeface="Times New Roman"/>
                          <a:cs typeface="Times New Roman"/>
                        </a:rPr>
                        <a:t>s</a:t>
                      </a:r>
                      <a:r>
                        <a:rPr sz="1400" b="1" dirty="0">
                          <a:latin typeface="Times New Roman"/>
                          <a:cs typeface="Times New Roman"/>
                        </a:rPr>
                        <a:t>t</a:t>
                      </a:r>
                      <a:r>
                        <a:rPr sz="1400" b="1" spc="-25" dirty="0">
                          <a:latin typeface="Times New Roman"/>
                          <a:cs typeface="Times New Roman"/>
                        </a:rPr>
                        <a:t>ud</a:t>
                      </a:r>
                      <a:r>
                        <a:rPr sz="1400" b="1" dirty="0">
                          <a:latin typeface="Times New Roman"/>
                          <a:cs typeface="Times New Roman"/>
                        </a:rPr>
                        <a:t>io</a:t>
                      </a:r>
                      <a:r>
                        <a:rPr sz="1400" b="1" spc="45" dirty="0">
                          <a:latin typeface="Times New Roman"/>
                          <a:cs typeface="Times New Roman"/>
                        </a:rPr>
                        <a:t> </a:t>
                      </a:r>
                      <a:r>
                        <a:rPr sz="1400" b="1" dirty="0">
                          <a:latin typeface="Times New Roman"/>
                          <a:cs typeface="Times New Roman"/>
                        </a:rPr>
                        <a:t>e</a:t>
                      </a:r>
                      <a:r>
                        <a:rPr sz="1400" b="1" spc="-15" dirty="0">
                          <a:latin typeface="Times New Roman"/>
                          <a:cs typeface="Times New Roman"/>
                        </a:rPr>
                        <a:t> </a:t>
                      </a:r>
                      <a:r>
                        <a:rPr sz="1400" b="1" spc="-20" dirty="0">
                          <a:latin typeface="Times New Roman"/>
                          <a:cs typeface="Times New Roman"/>
                        </a:rPr>
                        <a:t>a</a:t>
                      </a:r>
                      <a:r>
                        <a:rPr sz="1400" b="1" spc="-5" dirty="0">
                          <a:latin typeface="Times New Roman"/>
                          <a:cs typeface="Times New Roman"/>
                        </a:rPr>
                        <a:t>sse</a:t>
                      </a:r>
                      <a:r>
                        <a:rPr sz="1400" b="1" spc="5" dirty="0">
                          <a:latin typeface="Times New Roman"/>
                          <a:cs typeface="Times New Roman"/>
                        </a:rPr>
                        <a:t>g</a:t>
                      </a:r>
                      <a:r>
                        <a:rPr sz="1400" b="1" spc="-25" dirty="0">
                          <a:latin typeface="Times New Roman"/>
                          <a:cs typeface="Times New Roman"/>
                        </a:rPr>
                        <a:t>n</a:t>
                      </a:r>
                      <a:r>
                        <a:rPr sz="1400" b="1" dirty="0">
                          <a:latin typeface="Times New Roman"/>
                          <a:cs typeface="Times New Roman"/>
                        </a:rPr>
                        <a:t>i</a:t>
                      </a:r>
                      <a:r>
                        <a:rPr sz="1400" b="1" spc="25" dirty="0">
                          <a:latin typeface="Times New Roman"/>
                          <a:cs typeface="Times New Roman"/>
                        </a:rPr>
                        <a:t> </a:t>
                      </a:r>
                      <a:r>
                        <a:rPr sz="1400" b="1" spc="-25" dirty="0">
                          <a:latin typeface="Times New Roman"/>
                          <a:cs typeface="Times New Roman"/>
                        </a:rPr>
                        <a:t>p</a:t>
                      </a:r>
                      <a:r>
                        <a:rPr sz="1400" b="1" spc="-5" dirty="0">
                          <a:latin typeface="Times New Roman"/>
                          <a:cs typeface="Times New Roman"/>
                        </a:rPr>
                        <a:t>re</a:t>
                      </a:r>
                      <a:r>
                        <a:rPr sz="1400" b="1" spc="-70" dirty="0">
                          <a:latin typeface="Times New Roman"/>
                          <a:cs typeface="Times New Roman"/>
                        </a:rPr>
                        <a:t>m</a:t>
                      </a:r>
                      <a:r>
                        <a:rPr sz="1400" b="1" dirty="0">
                          <a:latin typeface="Times New Roman"/>
                          <a:cs typeface="Times New Roman"/>
                        </a:rPr>
                        <a:t>i</a:t>
                      </a:r>
                      <a:r>
                        <a:rPr sz="1400" b="1" spc="75" dirty="0">
                          <a:latin typeface="Times New Roman"/>
                          <a:cs typeface="Times New Roman"/>
                        </a:rPr>
                        <a:t> </a:t>
                      </a:r>
                      <a:r>
                        <a:rPr sz="1400" b="1" dirty="0">
                          <a:latin typeface="Times New Roman"/>
                          <a:cs typeface="Times New Roman"/>
                        </a:rPr>
                        <a:t>e</a:t>
                      </a:r>
                      <a:r>
                        <a:rPr sz="1400" b="1" spc="-5" dirty="0">
                          <a:latin typeface="Times New Roman"/>
                          <a:cs typeface="Times New Roman"/>
                        </a:rPr>
                        <a:t> s</a:t>
                      </a:r>
                      <a:r>
                        <a:rPr sz="1400" b="1" spc="-25" dirty="0">
                          <a:latin typeface="Times New Roman"/>
                          <a:cs typeface="Times New Roman"/>
                        </a:rPr>
                        <a:t>u</a:t>
                      </a:r>
                      <a:r>
                        <a:rPr sz="1400" b="1" spc="-5" dirty="0">
                          <a:latin typeface="Times New Roman"/>
                          <a:cs typeface="Times New Roman"/>
                        </a:rPr>
                        <a:t>ss</a:t>
                      </a:r>
                      <a:r>
                        <a:rPr sz="1400" b="1" dirty="0">
                          <a:latin typeface="Times New Roman"/>
                          <a:cs typeface="Times New Roman"/>
                        </a:rPr>
                        <a:t>i</a:t>
                      </a:r>
                      <a:r>
                        <a:rPr sz="1400" b="1" spc="-25" dirty="0">
                          <a:latin typeface="Times New Roman"/>
                          <a:cs typeface="Times New Roman"/>
                        </a:rPr>
                        <a:t>d</a:t>
                      </a:r>
                      <a:r>
                        <a:rPr sz="1400" b="1" dirty="0">
                          <a:latin typeface="Times New Roman"/>
                          <a:cs typeface="Times New Roman"/>
                        </a:rPr>
                        <a:t>i</a:t>
                      </a:r>
                      <a:r>
                        <a:rPr sz="1400" b="1" spc="40" dirty="0">
                          <a:latin typeface="Times New Roman"/>
                          <a:cs typeface="Times New Roman"/>
                        </a:rPr>
                        <a:t> </a:t>
                      </a:r>
                      <a:r>
                        <a:rPr sz="1400" b="1" dirty="0">
                          <a:latin typeface="Times New Roman"/>
                          <a:cs typeface="Times New Roman"/>
                        </a:rPr>
                        <a:t>a fi</a:t>
                      </a:r>
                      <a:r>
                        <a:rPr sz="1400" b="1" spc="-25" dirty="0">
                          <a:latin typeface="Times New Roman"/>
                          <a:cs typeface="Times New Roman"/>
                        </a:rPr>
                        <a:t>n</a:t>
                      </a:r>
                      <a:r>
                        <a:rPr sz="1400" b="1" dirty="0">
                          <a:latin typeface="Times New Roman"/>
                          <a:cs typeface="Times New Roman"/>
                        </a:rPr>
                        <a:t>i</a:t>
                      </a:r>
                      <a:r>
                        <a:rPr sz="1400" b="1" spc="-20" dirty="0">
                          <a:latin typeface="Times New Roman"/>
                          <a:cs typeface="Times New Roman"/>
                        </a:rPr>
                        <a:t> </a:t>
                      </a:r>
                      <a:r>
                        <a:rPr sz="1400" b="1" spc="-25" dirty="0">
                          <a:latin typeface="Times New Roman"/>
                          <a:cs typeface="Times New Roman"/>
                        </a:rPr>
                        <a:t>d</a:t>
                      </a:r>
                      <a:r>
                        <a:rPr sz="1400" b="1" dirty="0">
                          <a:latin typeface="Times New Roman"/>
                          <a:cs typeface="Times New Roman"/>
                        </a:rPr>
                        <a:t>i</a:t>
                      </a:r>
                      <a:r>
                        <a:rPr sz="1400" b="1" spc="15" dirty="0">
                          <a:latin typeface="Times New Roman"/>
                          <a:cs typeface="Times New Roman"/>
                        </a:rPr>
                        <a:t> </a:t>
                      </a:r>
                      <a:r>
                        <a:rPr sz="1400" b="1" spc="-5" dirty="0">
                          <a:latin typeface="Times New Roman"/>
                          <a:cs typeface="Times New Roman"/>
                        </a:rPr>
                        <a:t>s</a:t>
                      </a:r>
                      <a:r>
                        <a:rPr sz="1400" b="1" dirty="0">
                          <a:latin typeface="Times New Roman"/>
                          <a:cs typeface="Times New Roman"/>
                        </a:rPr>
                        <a:t>t</a:t>
                      </a:r>
                      <a:r>
                        <a:rPr sz="1400" b="1" spc="-25" dirty="0">
                          <a:latin typeface="Times New Roman"/>
                          <a:cs typeface="Times New Roman"/>
                        </a:rPr>
                        <a:t>ud</a:t>
                      </a:r>
                      <a:r>
                        <a:rPr sz="1400" b="1" dirty="0">
                          <a:latin typeface="Times New Roman"/>
                          <a:cs typeface="Times New Roman"/>
                        </a:rPr>
                        <a:t>io</a:t>
                      </a:r>
                      <a:endParaRPr sz="1400" dirty="0">
                        <a:latin typeface="Times New Roman"/>
                        <a:cs typeface="Times New Roman"/>
                      </a:endParaRPr>
                    </a:p>
                  </a:txBody>
                  <a:tcPr marL="0" marR="0" marT="0" marB="0">
                    <a:lnL w="14986">
                      <a:solidFill>
                        <a:srgbClr val="FFFFFF"/>
                      </a:solidFill>
                      <a:prstDash val="solid"/>
                    </a:lnL>
                    <a:lnR w="13462">
                      <a:solidFill>
                        <a:srgbClr val="FFFFFF"/>
                      </a:solidFill>
                      <a:prstDash val="solid"/>
                    </a:lnR>
                    <a:lnT w="59181">
                      <a:solidFill>
                        <a:srgbClr val="D0D8E8"/>
                      </a:solidFill>
                      <a:prstDash val="solid"/>
                    </a:lnT>
                    <a:lnB w="13462">
                      <a:solidFill>
                        <a:srgbClr val="FFFFFF"/>
                      </a:solidFill>
                      <a:prstDash val="solid"/>
                    </a:lnB>
                    <a:solidFill>
                      <a:srgbClr val="E9EDF4"/>
                    </a:solidFill>
                  </a:tcPr>
                </a:tc>
                <a:tc>
                  <a:txBody>
                    <a:bodyPr/>
                    <a:lstStyle/>
                    <a:p>
                      <a:pPr marL="59690" marR="127635" indent="-635">
                        <a:lnSpc>
                          <a:spcPct val="100000"/>
                        </a:lnSpc>
                      </a:pPr>
                      <a:r>
                        <a:rPr sz="1400" spc="-25" dirty="0">
                          <a:latin typeface="Times New Roman"/>
                          <a:cs typeface="Times New Roman"/>
                        </a:rPr>
                        <a:t>L</a:t>
                      </a:r>
                      <a:r>
                        <a:rPr sz="1400" dirty="0">
                          <a:latin typeface="Times New Roman"/>
                          <a:cs typeface="Times New Roman"/>
                        </a:rPr>
                        <a:t>e</a:t>
                      </a:r>
                      <a:r>
                        <a:rPr sz="1400" spc="-5" dirty="0">
                          <a:latin typeface="Times New Roman"/>
                          <a:cs typeface="Times New Roman"/>
                        </a:rPr>
                        <a:t> s</a:t>
                      </a:r>
                      <a:r>
                        <a:rPr sz="1400" spc="5" dirty="0">
                          <a:latin typeface="Times New Roman"/>
                          <a:cs typeface="Times New Roman"/>
                        </a:rPr>
                        <a:t>o</a:t>
                      </a:r>
                      <a:r>
                        <a:rPr sz="1400" spc="-45" dirty="0">
                          <a:latin typeface="Times New Roman"/>
                          <a:cs typeface="Times New Roman"/>
                        </a:rPr>
                        <a:t>m</a:t>
                      </a:r>
                      <a:r>
                        <a:rPr sz="1400" spc="-40" dirty="0">
                          <a:latin typeface="Times New Roman"/>
                          <a:cs typeface="Times New Roman"/>
                        </a:rPr>
                        <a:t>m</a:t>
                      </a:r>
                      <a:r>
                        <a:rPr sz="1400" dirty="0">
                          <a:latin typeface="Times New Roman"/>
                          <a:cs typeface="Times New Roman"/>
                        </a:rPr>
                        <a:t>e</a:t>
                      </a:r>
                      <a:r>
                        <a:rPr sz="1400" spc="45" dirty="0">
                          <a:latin typeface="Times New Roman"/>
                          <a:cs typeface="Times New Roman"/>
                        </a:rPr>
                        <a:t> </a:t>
                      </a:r>
                      <a:r>
                        <a:rPr sz="1400" spc="-5" dirty="0">
                          <a:latin typeface="Times New Roman"/>
                          <a:cs typeface="Times New Roman"/>
                        </a:rPr>
                        <a:t>s</a:t>
                      </a:r>
                      <a:r>
                        <a:rPr sz="1400" spc="5" dirty="0">
                          <a:latin typeface="Times New Roman"/>
                          <a:cs typeface="Times New Roman"/>
                        </a:rPr>
                        <a:t>o</a:t>
                      </a:r>
                      <a:r>
                        <a:rPr sz="1400" spc="-5" dirty="0">
                          <a:latin typeface="Times New Roman"/>
                          <a:cs typeface="Times New Roman"/>
                        </a:rPr>
                        <a:t>s</a:t>
                      </a:r>
                      <a:r>
                        <a:rPr sz="1400" dirty="0">
                          <a:latin typeface="Times New Roman"/>
                          <a:cs typeface="Times New Roman"/>
                        </a:rPr>
                        <a:t>t</a:t>
                      </a:r>
                      <a:r>
                        <a:rPr sz="1400" spc="-5" dirty="0">
                          <a:latin typeface="Times New Roman"/>
                          <a:cs typeface="Times New Roman"/>
                        </a:rPr>
                        <a:t>e</a:t>
                      </a:r>
                      <a:r>
                        <a:rPr sz="1400" spc="5" dirty="0">
                          <a:latin typeface="Times New Roman"/>
                          <a:cs typeface="Times New Roman"/>
                        </a:rPr>
                        <a:t>nu</a:t>
                      </a:r>
                      <a:r>
                        <a:rPr sz="1400" dirty="0">
                          <a:latin typeface="Times New Roman"/>
                          <a:cs typeface="Times New Roman"/>
                        </a:rPr>
                        <a:t>te</a:t>
                      </a:r>
                      <a:r>
                        <a:rPr sz="1400" spc="-30" dirty="0">
                          <a:latin typeface="Times New Roman"/>
                          <a:cs typeface="Times New Roman"/>
                        </a:rPr>
                        <a:t> </a:t>
                      </a:r>
                      <a:r>
                        <a:rPr sz="1400" spc="5" dirty="0">
                          <a:latin typeface="Times New Roman"/>
                          <a:cs typeface="Times New Roman"/>
                        </a:rPr>
                        <a:t>d</a:t>
                      </a:r>
                      <a:r>
                        <a:rPr sz="1400" spc="-5" dirty="0">
                          <a:latin typeface="Times New Roman"/>
                          <a:cs typeface="Times New Roman"/>
                        </a:rPr>
                        <a:t>a</a:t>
                      </a:r>
                      <a:r>
                        <a:rPr sz="1400" dirty="0">
                          <a:latin typeface="Times New Roman"/>
                          <a:cs typeface="Times New Roman"/>
                        </a:rPr>
                        <a:t>l</a:t>
                      </a:r>
                      <a:r>
                        <a:rPr sz="1400" spc="-10" dirty="0">
                          <a:latin typeface="Times New Roman"/>
                          <a:cs typeface="Times New Roman"/>
                        </a:rPr>
                        <a:t> </a:t>
                      </a:r>
                      <a:r>
                        <a:rPr sz="1400" dirty="0">
                          <a:latin typeface="Times New Roman"/>
                          <a:cs typeface="Times New Roman"/>
                        </a:rPr>
                        <a:t>l</a:t>
                      </a:r>
                      <a:r>
                        <a:rPr sz="1400" spc="-5" dirty="0">
                          <a:latin typeface="Times New Roman"/>
                          <a:cs typeface="Times New Roman"/>
                        </a:rPr>
                        <a:t>a</a:t>
                      </a:r>
                      <a:r>
                        <a:rPr sz="1400" spc="-20" dirty="0">
                          <a:latin typeface="Times New Roman"/>
                          <a:cs typeface="Times New Roman"/>
                        </a:rPr>
                        <a:t>v</a:t>
                      </a:r>
                      <a:r>
                        <a:rPr sz="1400" spc="5" dirty="0">
                          <a:latin typeface="Times New Roman"/>
                          <a:cs typeface="Times New Roman"/>
                        </a:rPr>
                        <a:t>o</a:t>
                      </a:r>
                      <a:r>
                        <a:rPr sz="1400" dirty="0">
                          <a:latin typeface="Times New Roman"/>
                          <a:cs typeface="Times New Roman"/>
                        </a:rPr>
                        <a:t>r</a:t>
                      </a:r>
                      <a:r>
                        <a:rPr sz="1400" spc="-5" dirty="0">
                          <a:latin typeface="Times New Roman"/>
                          <a:cs typeface="Times New Roman"/>
                        </a:rPr>
                        <a:t>a</a:t>
                      </a:r>
                      <a:r>
                        <a:rPr sz="1400" dirty="0">
                          <a:latin typeface="Times New Roman"/>
                          <a:cs typeface="Times New Roman"/>
                        </a:rPr>
                        <a:t>t</a:t>
                      </a:r>
                      <a:r>
                        <a:rPr sz="1400" spc="5" dirty="0">
                          <a:latin typeface="Times New Roman"/>
                          <a:cs typeface="Times New Roman"/>
                        </a:rPr>
                        <a:t>o</a:t>
                      </a:r>
                      <a:r>
                        <a:rPr sz="1400" dirty="0">
                          <a:latin typeface="Times New Roman"/>
                          <a:cs typeface="Times New Roman"/>
                        </a:rPr>
                        <a:t>re</a:t>
                      </a:r>
                      <a:r>
                        <a:rPr sz="1400" spc="-5" dirty="0">
                          <a:latin typeface="Times New Roman"/>
                          <a:cs typeface="Times New Roman"/>
                        </a:rPr>
                        <a:t> s</a:t>
                      </a:r>
                      <a:r>
                        <a:rPr sz="1400" spc="5" dirty="0">
                          <a:latin typeface="Times New Roman"/>
                          <a:cs typeface="Times New Roman"/>
                        </a:rPr>
                        <a:t>on</a:t>
                      </a:r>
                      <a:r>
                        <a:rPr sz="1400" dirty="0">
                          <a:latin typeface="Times New Roman"/>
                          <a:cs typeface="Times New Roman"/>
                        </a:rPr>
                        <a:t>o</a:t>
                      </a:r>
                      <a:r>
                        <a:rPr sz="1400" spc="-20" dirty="0">
                          <a:latin typeface="Times New Roman"/>
                          <a:cs typeface="Times New Roman"/>
                        </a:rPr>
                        <a:t> </a:t>
                      </a:r>
                      <a:r>
                        <a:rPr sz="1400" dirty="0">
                          <a:latin typeface="Times New Roman"/>
                          <a:cs typeface="Times New Roman"/>
                        </a:rPr>
                        <a:t>ri</a:t>
                      </a:r>
                      <a:r>
                        <a:rPr sz="1400" spc="-45" dirty="0">
                          <a:latin typeface="Times New Roman"/>
                          <a:cs typeface="Times New Roman"/>
                        </a:rPr>
                        <a:t>m</a:t>
                      </a:r>
                      <a:r>
                        <a:rPr sz="1400" spc="5" dirty="0">
                          <a:latin typeface="Times New Roman"/>
                          <a:cs typeface="Times New Roman"/>
                        </a:rPr>
                        <a:t>bo</a:t>
                      </a:r>
                      <a:r>
                        <a:rPr sz="1400" dirty="0">
                          <a:latin typeface="Times New Roman"/>
                          <a:cs typeface="Times New Roman"/>
                        </a:rPr>
                        <a:t>r</a:t>
                      </a:r>
                      <a:r>
                        <a:rPr sz="1400" spc="-5" dirty="0">
                          <a:latin typeface="Times New Roman"/>
                          <a:cs typeface="Times New Roman"/>
                        </a:rPr>
                        <a:t>sa</a:t>
                      </a:r>
                      <a:r>
                        <a:rPr sz="1400" dirty="0">
                          <a:latin typeface="Times New Roman"/>
                          <a:cs typeface="Times New Roman"/>
                        </a:rPr>
                        <a:t>te</a:t>
                      </a:r>
                      <a:r>
                        <a:rPr sz="1400" spc="20" dirty="0">
                          <a:latin typeface="Times New Roman"/>
                          <a:cs typeface="Times New Roman"/>
                        </a:rPr>
                        <a:t> </a:t>
                      </a:r>
                      <a:r>
                        <a:rPr sz="1400" spc="5" dirty="0">
                          <a:latin typeface="Times New Roman"/>
                          <a:cs typeface="Times New Roman"/>
                        </a:rPr>
                        <a:t>d</a:t>
                      </a:r>
                      <a:r>
                        <a:rPr sz="1400" spc="-5" dirty="0">
                          <a:latin typeface="Times New Roman"/>
                          <a:cs typeface="Times New Roman"/>
                        </a:rPr>
                        <a:t>a</a:t>
                      </a:r>
                      <a:r>
                        <a:rPr sz="1400" dirty="0">
                          <a:latin typeface="Times New Roman"/>
                          <a:cs typeface="Times New Roman"/>
                        </a:rPr>
                        <a:t>l</a:t>
                      </a:r>
                      <a:r>
                        <a:rPr sz="1400" spc="-20" dirty="0">
                          <a:latin typeface="Times New Roman"/>
                          <a:cs typeface="Times New Roman"/>
                        </a:rPr>
                        <a:t> </a:t>
                      </a:r>
                      <a:r>
                        <a:rPr sz="1400" spc="5" dirty="0">
                          <a:latin typeface="Times New Roman"/>
                          <a:cs typeface="Times New Roman"/>
                        </a:rPr>
                        <a:t>d</a:t>
                      </a:r>
                      <a:r>
                        <a:rPr sz="1400" spc="-5" dirty="0">
                          <a:latin typeface="Times New Roman"/>
                          <a:cs typeface="Times New Roman"/>
                        </a:rPr>
                        <a:t>a</a:t>
                      </a:r>
                      <a:r>
                        <a:rPr sz="1400" dirty="0">
                          <a:latin typeface="Times New Roman"/>
                          <a:cs typeface="Times New Roman"/>
                        </a:rPr>
                        <a:t>t</a:t>
                      </a:r>
                      <a:r>
                        <a:rPr sz="1400" spc="5" dirty="0">
                          <a:latin typeface="Times New Roman"/>
                          <a:cs typeface="Times New Roman"/>
                        </a:rPr>
                        <a:t>o</a:t>
                      </a:r>
                      <a:r>
                        <a:rPr sz="1400" dirty="0">
                          <a:latin typeface="Times New Roman"/>
                          <a:cs typeface="Times New Roman"/>
                        </a:rPr>
                        <a:t>re </a:t>
                      </a:r>
                      <a:r>
                        <a:rPr sz="1400" spc="5" dirty="0">
                          <a:latin typeface="Times New Roman"/>
                          <a:cs typeface="Times New Roman"/>
                        </a:rPr>
                        <a:t>d</a:t>
                      </a:r>
                      <a:r>
                        <a:rPr sz="1400" dirty="0">
                          <a:latin typeface="Times New Roman"/>
                          <a:cs typeface="Times New Roman"/>
                        </a:rPr>
                        <a:t>i</a:t>
                      </a:r>
                      <a:r>
                        <a:rPr sz="1400" spc="-35" dirty="0">
                          <a:latin typeface="Times New Roman"/>
                          <a:cs typeface="Times New Roman"/>
                        </a:rPr>
                        <a:t> </a:t>
                      </a:r>
                      <a:r>
                        <a:rPr sz="1400" dirty="0">
                          <a:latin typeface="Times New Roman"/>
                          <a:cs typeface="Times New Roman"/>
                        </a:rPr>
                        <a:t>l</a:t>
                      </a:r>
                      <a:r>
                        <a:rPr sz="1400" spc="-5" dirty="0">
                          <a:latin typeface="Times New Roman"/>
                          <a:cs typeface="Times New Roman"/>
                        </a:rPr>
                        <a:t>a</a:t>
                      </a:r>
                      <a:r>
                        <a:rPr sz="1400" spc="-20" dirty="0">
                          <a:latin typeface="Times New Roman"/>
                          <a:cs typeface="Times New Roman"/>
                        </a:rPr>
                        <a:t>v</a:t>
                      </a:r>
                      <a:r>
                        <a:rPr sz="1400" spc="5" dirty="0">
                          <a:latin typeface="Times New Roman"/>
                          <a:cs typeface="Times New Roman"/>
                        </a:rPr>
                        <a:t>o</a:t>
                      </a:r>
                      <a:r>
                        <a:rPr sz="1400" dirty="0">
                          <a:latin typeface="Times New Roman"/>
                          <a:cs typeface="Times New Roman"/>
                        </a:rPr>
                        <a:t>ro</a:t>
                      </a:r>
                      <a:r>
                        <a:rPr sz="1400" spc="-5" dirty="0">
                          <a:latin typeface="Times New Roman"/>
                          <a:cs typeface="Times New Roman"/>
                        </a:rPr>
                        <a:t> </a:t>
                      </a:r>
                      <a:r>
                        <a:rPr sz="1400" dirty="0">
                          <a:latin typeface="Times New Roman"/>
                          <a:cs typeface="Times New Roman"/>
                        </a:rPr>
                        <a:t>a</a:t>
                      </a:r>
                      <a:r>
                        <a:rPr sz="1400" spc="10" dirty="0">
                          <a:latin typeface="Times New Roman"/>
                          <a:cs typeface="Times New Roman"/>
                        </a:rPr>
                        <a:t> </a:t>
                      </a:r>
                      <a:r>
                        <a:rPr sz="1400" dirty="0">
                          <a:latin typeface="Times New Roman"/>
                          <a:cs typeface="Times New Roman"/>
                        </a:rPr>
                        <a:t>t</a:t>
                      </a:r>
                      <a:r>
                        <a:rPr sz="1400" spc="5" dirty="0">
                          <a:latin typeface="Times New Roman"/>
                          <a:cs typeface="Times New Roman"/>
                        </a:rPr>
                        <a:t>u</a:t>
                      </a:r>
                      <a:r>
                        <a:rPr sz="1400" dirty="0">
                          <a:latin typeface="Times New Roman"/>
                          <a:cs typeface="Times New Roman"/>
                        </a:rPr>
                        <a:t>tti</a:t>
                      </a:r>
                      <a:r>
                        <a:rPr sz="1400" spc="-35" dirty="0">
                          <a:latin typeface="Times New Roman"/>
                          <a:cs typeface="Times New Roman"/>
                        </a:rPr>
                        <a:t> </a:t>
                      </a:r>
                      <a:r>
                        <a:rPr sz="1400" dirty="0">
                          <a:latin typeface="Times New Roman"/>
                          <a:cs typeface="Times New Roman"/>
                        </a:rPr>
                        <a:t>o</a:t>
                      </a:r>
                      <a:r>
                        <a:rPr sz="1400" spc="-5" dirty="0">
                          <a:latin typeface="Times New Roman"/>
                          <a:cs typeface="Times New Roman"/>
                        </a:rPr>
                        <a:t> </a:t>
                      </a:r>
                      <a:r>
                        <a:rPr sz="1400" dirty="0">
                          <a:latin typeface="Times New Roman"/>
                          <a:cs typeface="Times New Roman"/>
                        </a:rPr>
                        <a:t>a</a:t>
                      </a:r>
                      <a:r>
                        <a:rPr sz="1400" spc="-5" dirty="0">
                          <a:latin typeface="Times New Roman"/>
                          <a:cs typeface="Times New Roman"/>
                        </a:rPr>
                        <a:t> s</a:t>
                      </a:r>
                      <a:r>
                        <a:rPr sz="1400" spc="5" dirty="0">
                          <a:latin typeface="Times New Roman"/>
                          <a:cs typeface="Times New Roman"/>
                        </a:rPr>
                        <a:t>p</a:t>
                      </a:r>
                      <a:r>
                        <a:rPr sz="1400" spc="-5" dirty="0">
                          <a:latin typeface="Times New Roman"/>
                          <a:cs typeface="Times New Roman"/>
                        </a:rPr>
                        <a:t>ec</a:t>
                      </a:r>
                      <a:r>
                        <a:rPr sz="1400" dirty="0">
                          <a:latin typeface="Times New Roman"/>
                          <a:cs typeface="Times New Roman"/>
                        </a:rPr>
                        <a:t>i</a:t>
                      </a:r>
                      <a:r>
                        <a:rPr sz="1400" spc="-25" dirty="0">
                          <a:latin typeface="Times New Roman"/>
                          <a:cs typeface="Times New Roman"/>
                        </a:rPr>
                        <a:t>f</a:t>
                      </a:r>
                      <a:r>
                        <a:rPr sz="1400" dirty="0">
                          <a:latin typeface="Times New Roman"/>
                          <a:cs typeface="Times New Roman"/>
                        </a:rPr>
                        <a:t>i</a:t>
                      </a:r>
                      <a:r>
                        <a:rPr sz="1400" spc="-5" dirty="0">
                          <a:latin typeface="Times New Roman"/>
                          <a:cs typeface="Times New Roman"/>
                        </a:rPr>
                        <a:t>c</a:t>
                      </a:r>
                      <a:r>
                        <a:rPr sz="1400" spc="5" dirty="0">
                          <a:latin typeface="Times New Roman"/>
                          <a:cs typeface="Times New Roman"/>
                        </a:rPr>
                        <a:t>h</a:t>
                      </a:r>
                      <a:r>
                        <a:rPr sz="1400" dirty="0">
                          <a:latin typeface="Times New Roman"/>
                          <a:cs typeface="Times New Roman"/>
                        </a:rPr>
                        <a:t>e</a:t>
                      </a:r>
                      <a:r>
                        <a:rPr sz="1400" spc="-5" dirty="0">
                          <a:latin typeface="Times New Roman"/>
                          <a:cs typeface="Times New Roman"/>
                        </a:rPr>
                        <a:t> ca</a:t>
                      </a:r>
                      <a:r>
                        <a:rPr sz="1400" dirty="0">
                          <a:latin typeface="Times New Roman"/>
                          <a:cs typeface="Times New Roman"/>
                        </a:rPr>
                        <a:t>t</a:t>
                      </a:r>
                      <a:r>
                        <a:rPr sz="1400" spc="-5" dirty="0">
                          <a:latin typeface="Times New Roman"/>
                          <a:cs typeface="Times New Roman"/>
                        </a:rPr>
                        <a:t>e</a:t>
                      </a:r>
                      <a:r>
                        <a:rPr sz="1400" spc="-20" dirty="0">
                          <a:latin typeface="Times New Roman"/>
                          <a:cs typeface="Times New Roman"/>
                        </a:rPr>
                        <a:t>g</a:t>
                      </a:r>
                      <a:r>
                        <a:rPr sz="1400" spc="5" dirty="0">
                          <a:latin typeface="Times New Roman"/>
                          <a:cs typeface="Times New Roman"/>
                        </a:rPr>
                        <a:t>o</a:t>
                      </a:r>
                      <a:r>
                        <a:rPr sz="1400" dirty="0">
                          <a:latin typeface="Times New Roman"/>
                          <a:cs typeface="Times New Roman"/>
                        </a:rPr>
                        <a:t>rie</a:t>
                      </a:r>
                      <a:r>
                        <a:rPr sz="1400" spc="10" dirty="0">
                          <a:latin typeface="Times New Roman"/>
                          <a:cs typeface="Times New Roman"/>
                        </a:rPr>
                        <a:t> </a:t>
                      </a:r>
                      <a:r>
                        <a:rPr sz="1400" spc="5" dirty="0">
                          <a:latin typeface="Times New Roman"/>
                          <a:cs typeface="Times New Roman"/>
                        </a:rPr>
                        <a:t>d</a:t>
                      </a:r>
                      <a:r>
                        <a:rPr sz="1400" dirty="0">
                          <a:latin typeface="Times New Roman"/>
                          <a:cs typeface="Times New Roman"/>
                        </a:rPr>
                        <a:t>i</a:t>
                      </a:r>
                      <a:r>
                        <a:rPr sz="1400" spc="-10" dirty="0">
                          <a:latin typeface="Times New Roman"/>
                          <a:cs typeface="Times New Roman"/>
                        </a:rPr>
                        <a:t> </a:t>
                      </a:r>
                      <a:r>
                        <a:rPr sz="1400" dirty="0">
                          <a:latin typeface="Times New Roman"/>
                          <a:cs typeface="Times New Roman"/>
                        </a:rPr>
                        <a:t>l</a:t>
                      </a:r>
                      <a:r>
                        <a:rPr sz="1400" spc="-5" dirty="0">
                          <a:latin typeface="Times New Roman"/>
                          <a:cs typeface="Times New Roman"/>
                        </a:rPr>
                        <a:t>a</a:t>
                      </a:r>
                      <a:r>
                        <a:rPr sz="1400" spc="-20" dirty="0">
                          <a:latin typeface="Times New Roman"/>
                          <a:cs typeface="Times New Roman"/>
                        </a:rPr>
                        <a:t>v</a:t>
                      </a:r>
                      <a:r>
                        <a:rPr sz="1400" spc="5" dirty="0">
                          <a:latin typeface="Times New Roman"/>
                          <a:cs typeface="Times New Roman"/>
                        </a:rPr>
                        <a:t>o</a:t>
                      </a:r>
                      <a:r>
                        <a:rPr sz="1400" dirty="0">
                          <a:latin typeface="Times New Roman"/>
                          <a:cs typeface="Times New Roman"/>
                        </a:rPr>
                        <a:t>r</a:t>
                      </a:r>
                      <a:r>
                        <a:rPr sz="1400" spc="-5" dirty="0">
                          <a:latin typeface="Times New Roman"/>
                          <a:cs typeface="Times New Roman"/>
                        </a:rPr>
                        <a:t>a</a:t>
                      </a:r>
                      <a:r>
                        <a:rPr sz="1400" dirty="0">
                          <a:latin typeface="Times New Roman"/>
                          <a:cs typeface="Times New Roman"/>
                        </a:rPr>
                        <a:t>t</a:t>
                      </a:r>
                      <a:r>
                        <a:rPr sz="1400" spc="5" dirty="0">
                          <a:latin typeface="Times New Roman"/>
                          <a:cs typeface="Times New Roman"/>
                        </a:rPr>
                        <a:t>o</a:t>
                      </a:r>
                      <a:r>
                        <a:rPr sz="1400" dirty="0">
                          <a:latin typeface="Times New Roman"/>
                          <a:cs typeface="Times New Roman"/>
                        </a:rPr>
                        <a:t>ri.</a:t>
                      </a:r>
                    </a:p>
                    <a:p>
                      <a:pPr marL="59690" marR="88265">
                        <a:lnSpc>
                          <a:spcPct val="100000"/>
                        </a:lnSpc>
                      </a:pPr>
                      <a:r>
                        <a:rPr sz="1400" dirty="0">
                          <a:latin typeface="Times New Roman"/>
                          <a:cs typeface="Times New Roman"/>
                        </a:rPr>
                        <a:t>Il</a:t>
                      </a:r>
                      <a:r>
                        <a:rPr sz="1400" spc="-20" dirty="0">
                          <a:latin typeface="Times New Roman"/>
                          <a:cs typeface="Times New Roman"/>
                        </a:rPr>
                        <a:t> v</a:t>
                      </a:r>
                      <a:r>
                        <a:rPr sz="1400" spc="-5" dirty="0">
                          <a:latin typeface="Times New Roman"/>
                          <a:cs typeface="Times New Roman"/>
                        </a:rPr>
                        <a:t>a</a:t>
                      </a:r>
                      <a:r>
                        <a:rPr sz="1400" dirty="0">
                          <a:latin typeface="Times New Roman"/>
                          <a:cs typeface="Times New Roman"/>
                        </a:rPr>
                        <a:t>l</a:t>
                      </a:r>
                      <a:r>
                        <a:rPr sz="1400" spc="5" dirty="0">
                          <a:latin typeface="Times New Roman"/>
                          <a:cs typeface="Times New Roman"/>
                        </a:rPr>
                        <a:t>o</a:t>
                      </a:r>
                      <a:r>
                        <a:rPr sz="1400" dirty="0">
                          <a:latin typeface="Times New Roman"/>
                          <a:cs typeface="Times New Roman"/>
                        </a:rPr>
                        <a:t>re</a:t>
                      </a:r>
                      <a:r>
                        <a:rPr sz="1400" spc="-5" dirty="0">
                          <a:latin typeface="Times New Roman"/>
                          <a:cs typeface="Times New Roman"/>
                        </a:rPr>
                        <a:t> </a:t>
                      </a:r>
                      <a:r>
                        <a:rPr sz="1400" dirty="0">
                          <a:latin typeface="Times New Roman"/>
                          <a:cs typeface="Times New Roman"/>
                        </a:rPr>
                        <a:t>ri</a:t>
                      </a:r>
                      <a:r>
                        <a:rPr sz="1400" spc="-45" dirty="0">
                          <a:latin typeface="Times New Roman"/>
                          <a:cs typeface="Times New Roman"/>
                        </a:rPr>
                        <a:t>m</a:t>
                      </a:r>
                      <a:r>
                        <a:rPr sz="1400" spc="5" dirty="0">
                          <a:latin typeface="Times New Roman"/>
                          <a:cs typeface="Times New Roman"/>
                        </a:rPr>
                        <a:t>bo</a:t>
                      </a:r>
                      <a:r>
                        <a:rPr sz="1400" dirty="0">
                          <a:latin typeface="Times New Roman"/>
                          <a:cs typeface="Times New Roman"/>
                        </a:rPr>
                        <a:t>r</a:t>
                      </a:r>
                      <a:r>
                        <a:rPr sz="1400" spc="-5" dirty="0">
                          <a:latin typeface="Times New Roman"/>
                          <a:cs typeface="Times New Roman"/>
                        </a:rPr>
                        <a:t>sa</a:t>
                      </a:r>
                      <a:r>
                        <a:rPr sz="1400" dirty="0">
                          <a:latin typeface="Times New Roman"/>
                          <a:cs typeface="Times New Roman"/>
                        </a:rPr>
                        <a:t>to</a:t>
                      </a:r>
                      <a:r>
                        <a:rPr sz="1400" spc="5" dirty="0">
                          <a:latin typeface="Times New Roman"/>
                          <a:cs typeface="Times New Roman"/>
                        </a:rPr>
                        <a:t> </a:t>
                      </a:r>
                      <a:r>
                        <a:rPr sz="1400" dirty="0">
                          <a:latin typeface="Times New Roman"/>
                          <a:cs typeface="Times New Roman"/>
                        </a:rPr>
                        <a:t>è</a:t>
                      </a:r>
                      <a:r>
                        <a:rPr sz="1400" spc="-5" dirty="0">
                          <a:latin typeface="Times New Roman"/>
                          <a:cs typeface="Times New Roman"/>
                        </a:rPr>
                        <a:t> </a:t>
                      </a:r>
                      <a:r>
                        <a:rPr sz="1400" spc="5" dirty="0">
                          <a:latin typeface="Times New Roman"/>
                          <a:cs typeface="Times New Roman"/>
                        </a:rPr>
                        <a:t>p</a:t>
                      </a:r>
                      <a:r>
                        <a:rPr sz="1400" spc="-5" dirty="0">
                          <a:latin typeface="Times New Roman"/>
                          <a:cs typeface="Times New Roman"/>
                        </a:rPr>
                        <a:t>a</a:t>
                      </a:r>
                      <a:r>
                        <a:rPr sz="1400" dirty="0">
                          <a:latin typeface="Times New Roman"/>
                          <a:cs typeface="Times New Roman"/>
                        </a:rPr>
                        <a:t>ri</a:t>
                      </a:r>
                      <a:r>
                        <a:rPr sz="1400" spc="-20" dirty="0">
                          <a:latin typeface="Times New Roman"/>
                          <a:cs typeface="Times New Roman"/>
                        </a:rPr>
                        <a:t> </a:t>
                      </a:r>
                      <a:r>
                        <a:rPr sz="1400" dirty="0">
                          <a:latin typeface="Times New Roman"/>
                          <a:cs typeface="Times New Roman"/>
                        </a:rPr>
                        <a:t>a</a:t>
                      </a:r>
                      <a:r>
                        <a:rPr sz="1400" spc="-5" dirty="0">
                          <a:latin typeface="Times New Roman"/>
                          <a:cs typeface="Times New Roman"/>
                        </a:rPr>
                        <a:t> </a:t>
                      </a:r>
                      <a:r>
                        <a:rPr sz="1400" spc="5" dirty="0">
                          <a:latin typeface="Times New Roman"/>
                          <a:cs typeface="Times New Roman"/>
                        </a:rPr>
                        <a:t>qu</a:t>
                      </a:r>
                      <a:r>
                        <a:rPr sz="1400" spc="-5" dirty="0">
                          <a:latin typeface="Times New Roman"/>
                          <a:cs typeface="Times New Roman"/>
                        </a:rPr>
                        <a:t>e</a:t>
                      </a:r>
                      <a:r>
                        <a:rPr sz="1400" dirty="0">
                          <a:latin typeface="Times New Roman"/>
                          <a:cs typeface="Times New Roman"/>
                        </a:rPr>
                        <a:t>llo</a:t>
                      </a:r>
                      <a:r>
                        <a:rPr sz="1400" spc="-15" dirty="0">
                          <a:latin typeface="Times New Roman"/>
                          <a:cs typeface="Times New Roman"/>
                        </a:rPr>
                        <a:t> </a:t>
                      </a:r>
                      <a:r>
                        <a:rPr sz="1400" spc="-5" dirty="0">
                          <a:latin typeface="Times New Roman"/>
                          <a:cs typeface="Times New Roman"/>
                        </a:rPr>
                        <a:t>s</a:t>
                      </a:r>
                      <a:r>
                        <a:rPr sz="1400" spc="5" dirty="0">
                          <a:latin typeface="Times New Roman"/>
                          <a:cs typeface="Times New Roman"/>
                        </a:rPr>
                        <a:t>o</a:t>
                      </a:r>
                      <a:r>
                        <a:rPr sz="1400" spc="-5" dirty="0">
                          <a:latin typeface="Times New Roman"/>
                          <a:cs typeface="Times New Roman"/>
                        </a:rPr>
                        <a:t>s</a:t>
                      </a:r>
                      <a:r>
                        <a:rPr sz="1400" dirty="0">
                          <a:latin typeface="Times New Roman"/>
                          <a:cs typeface="Times New Roman"/>
                        </a:rPr>
                        <a:t>t</a:t>
                      </a:r>
                      <a:r>
                        <a:rPr sz="1400" spc="-5" dirty="0">
                          <a:latin typeface="Times New Roman"/>
                          <a:cs typeface="Times New Roman"/>
                        </a:rPr>
                        <a:t>e</a:t>
                      </a:r>
                      <a:r>
                        <a:rPr sz="1400" spc="5" dirty="0">
                          <a:latin typeface="Times New Roman"/>
                          <a:cs typeface="Times New Roman"/>
                        </a:rPr>
                        <a:t>nu</a:t>
                      </a:r>
                      <a:r>
                        <a:rPr sz="1400" dirty="0">
                          <a:latin typeface="Times New Roman"/>
                          <a:cs typeface="Times New Roman"/>
                        </a:rPr>
                        <a:t>to</a:t>
                      </a:r>
                      <a:r>
                        <a:rPr sz="1400" spc="-30" dirty="0">
                          <a:latin typeface="Times New Roman"/>
                          <a:cs typeface="Times New Roman"/>
                        </a:rPr>
                        <a:t> </a:t>
                      </a:r>
                      <a:r>
                        <a:rPr sz="1400" spc="5" dirty="0">
                          <a:latin typeface="Times New Roman"/>
                          <a:cs typeface="Times New Roman"/>
                        </a:rPr>
                        <a:t>d</a:t>
                      </a:r>
                      <a:r>
                        <a:rPr sz="1400" spc="-5" dirty="0">
                          <a:latin typeface="Times New Roman"/>
                          <a:cs typeface="Times New Roman"/>
                        </a:rPr>
                        <a:t>a</a:t>
                      </a:r>
                      <a:r>
                        <a:rPr sz="1400" dirty="0">
                          <a:latin typeface="Times New Roman"/>
                          <a:cs typeface="Times New Roman"/>
                        </a:rPr>
                        <a:t>l</a:t>
                      </a:r>
                      <a:r>
                        <a:rPr sz="1400" spc="-10" dirty="0">
                          <a:latin typeface="Times New Roman"/>
                          <a:cs typeface="Times New Roman"/>
                        </a:rPr>
                        <a:t> </a:t>
                      </a:r>
                      <a:r>
                        <a:rPr sz="1400" dirty="0">
                          <a:latin typeface="Times New Roman"/>
                          <a:cs typeface="Times New Roman"/>
                        </a:rPr>
                        <a:t>l</a:t>
                      </a:r>
                      <a:r>
                        <a:rPr sz="1400" spc="-5" dirty="0">
                          <a:latin typeface="Times New Roman"/>
                          <a:cs typeface="Times New Roman"/>
                        </a:rPr>
                        <a:t>a</a:t>
                      </a:r>
                      <a:r>
                        <a:rPr sz="1400" spc="-20" dirty="0">
                          <a:latin typeface="Times New Roman"/>
                          <a:cs typeface="Times New Roman"/>
                        </a:rPr>
                        <a:t>v</a:t>
                      </a:r>
                      <a:r>
                        <a:rPr sz="1400" spc="5" dirty="0">
                          <a:latin typeface="Times New Roman"/>
                          <a:cs typeface="Times New Roman"/>
                        </a:rPr>
                        <a:t>o</a:t>
                      </a:r>
                      <a:r>
                        <a:rPr sz="1400" dirty="0">
                          <a:latin typeface="Times New Roman"/>
                          <a:cs typeface="Times New Roman"/>
                        </a:rPr>
                        <a:t>r</a:t>
                      </a:r>
                      <a:r>
                        <a:rPr sz="1400" spc="-5" dirty="0">
                          <a:latin typeface="Times New Roman"/>
                          <a:cs typeface="Times New Roman"/>
                        </a:rPr>
                        <a:t>a</a:t>
                      </a:r>
                      <a:r>
                        <a:rPr sz="1400" dirty="0">
                          <a:latin typeface="Times New Roman"/>
                          <a:cs typeface="Times New Roman"/>
                        </a:rPr>
                        <a:t>t</a:t>
                      </a:r>
                      <a:r>
                        <a:rPr sz="1400" spc="5" dirty="0">
                          <a:latin typeface="Times New Roman"/>
                          <a:cs typeface="Times New Roman"/>
                        </a:rPr>
                        <a:t>o</a:t>
                      </a:r>
                      <a:r>
                        <a:rPr sz="1400" dirty="0">
                          <a:latin typeface="Times New Roman"/>
                          <a:cs typeface="Times New Roman"/>
                        </a:rPr>
                        <a:t>re</a:t>
                      </a:r>
                      <a:r>
                        <a:rPr sz="1400" spc="-5" dirty="0">
                          <a:latin typeface="Times New Roman"/>
                          <a:cs typeface="Times New Roman"/>
                        </a:rPr>
                        <a:t> </a:t>
                      </a:r>
                      <a:r>
                        <a:rPr sz="1400" dirty="0">
                          <a:latin typeface="Times New Roman"/>
                          <a:cs typeface="Times New Roman"/>
                        </a:rPr>
                        <a:t>e</a:t>
                      </a:r>
                      <a:r>
                        <a:rPr sz="1400" spc="-15" dirty="0">
                          <a:latin typeface="Times New Roman"/>
                          <a:cs typeface="Times New Roman"/>
                        </a:rPr>
                        <a:t> </a:t>
                      </a:r>
                      <a:r>
                        <a:rPr sz="1400" dirty="0">
                          <a:latin typeface="Times New Roman"/>
                          <a:cs typeface="Times New Roman"/>
                        </a:rPr>
                        <a:t>il </a:t>
                      </a:r>
                      <a:r>
                        <a:rPr sz="1400" spc="5" dirty="0">
                          <a:latin typeface="Times New Roman"/>
                          <a:cs typeface="Times New Roman"/>
                        </a:rPr>
                        <a:t>dd</a:t>
                      </a:r>
                      <a:r>
                        <a:rPr sz="1400" dirty="0">
                          <a:latin typeface="Times New Roman"/>
                          <a:cs typeface="Times New Roman"/>
                        </a:rPr>
                        <a:t>l</a:t>
                      </a:r>
                      <a:r>
                        <a:rPr sz="1400" spc="-35" dirty="0">
                          <a:latin typeface="Times New Roman"/>
                          <a:cs typeface="Times New Roman"/>
                        </a:rPr>
                        <a:t> </a:t>
                      </a:r>
                      <a:r>
                        <a:rPr sz="1400" spc="5" dirty="0">
                          <a:latin typeface="Times New Roman"/>
                          <a:cs typeface="Times New Roman"/>
                        </a:rPr>
                        <a:t>do</a:t>
                      </a:r>
                      <a:r>
                        <a:rPr sz="1400" spc="-20" dirty="0">
                          <a:latin typeface="Times New Roman"/>
                          <a:cs typeface="Times New Roman"/>
                        </a:rPr>
                        <a:t>v</a:t>
                      </a:r>
                      <a:r>
                        <a:rPr sz="1400" dirty="0">
                          <a:latin typeface="Times New Roman"/>
                          <a:cs typeface="Times New Roman"/>
                        </a:rPr>
                        <a:t>rà</a:t>
                      </a:r>
                      <a:r>
                        <a:rPr sz="1400" spc="-15" dirty="0">
                          <a:latin typeface="Times New Roman"/>
                          <a:cs typeface="Times New Roman"/>
                        </a:rPr>
                        <a:t> </a:t>
                      </a:r>
                      <a:r>
                        <a:rPr sz="1400" dirty="0">
                          <a:latin typeface="Times New Roman"/>
                          <a:cs typeface="Times New Roman"/>
                        </a:rPr>
                        <a:t>tr</a:t>
                      </a:r>
                      <a:r>
                        <a:rPr sz="1400" spc="-5" dirty="0">
                          <a:latin typeface="Times New Roman"/>
                          <a:cs typeface="Times New Roman"/>
                        </a:rPr>
                        <a:t>a</a:t>
                      </a:r>
                      <a:r>
                        <a:rPr sz="1400" dirty="0">
                          <a:latin typeface="Times New Roman"/>
                          <a:cs typeface="Times New Roman"/>
                        </a:rPr>
                        <a:t>tt</a:t>
                      </a:r>
                      <a:r>
                        <a:rPr sz="1400" spc="-5" dirty="0">
                          <a:latin typeface="Times New Roman"/>
                          <a:cs typeface="Times New Roman"/>
                        </a:rPr>
                        <a:t>e</a:t>
                      </a:r>
                      <a:r>
                        <a:rPr sz="1400" spc="5" dirty="0">
                          <a:latin typeface="Times New Roman"/>
                          <a:cs typeface="Times New Roman"/>
                        </a:rPr>
                        <a:t>n</a:t>
                      </a:r>
                      <a:r>
                        <a:rPr sz="1400" spc="-5" dirty="0">
                          <a:latin typeface="Times New Roman"/>
                          <a:cs typeface="Times New Roman"/>
                        </a:rPr>
                        <a:t>e</a:t>
                      </a:r>
                      <a:r>
                        <a:rPr sz="1400" dirty="0">
                          <a:latin typeface="Times New Roman"/>
                          <a:cs typeface="Times New Roman"/>
                        </a:rPr>
                        <a:t>re</a:t>
                      </a:r>
                      <a:r>
                        <a:rPr sz="1400" spc="-15" dirty="0">
                          <a:latin typeface="Times New Roman"/>
                          <a:cs typeface="Times New Roman"/>
                        </a:rPr>
                        <a:t> </a:t>
                      </a:r>
                      <a:r>
                        <a:rPr sz="1400" spc="-5" dirty="0">
                          <a:latin typeface="Times New Roman"/>
                          <a:cs typeface="Times New Roman"/>
                        </a:rPr>
                        <a:t>a</a:t>
                      </a:r>
                      <a:r>
                        <a:rPr sz="1400" spc="5" dirty="0">
                          <a:latin typeface="Times New Roman"/>
                          <a:cs typeface="Times New Roman"/>
                        </a:rPr>
                        <a:t>ppo</a:t>
                      </a:r>
                      <a:r>
                        <a:rPr sz="1400" spc="-5" dirty="0">
                          <a:latin typeface="Times New Roman"/>
                          <a:cs typeface="Times New Roman"/>
                        </a:rPr>
                        <a:t>s</a:t>
                      </a:r>
                      <a:r>
                        <a:rPr sz="1400" dirty="0">
                          <a:latin typeface="Times New Roman"/>
                          <a:cs typeface="Times New Roman"/>
                        </a:rPr>
                        <a:t>ita</a:t>
                      </a:r>
                      <a:r>
                        <a:rPr sz="1400" spc="-25" dirty="0">
                          <a:latin typeface="Times New Roman"/>
                          <a:cs typeface="Times New Roman"/>
                        </a:rPr>
                        <a:t> </a:t>
                      </a:r>
                      <a:r>
                        <a:rPr sz="1400" spc="5" dirty="0">
                          <a:latin typeface="Times New Roman"/>
                          <a:cs typeface="Times New Roman"/>
                        </a:rPr>
                        <a:t>do</a:t>
                      </a:r>
                      <a:r>
                        <a:rPr sz="1400" spc="-5" dirty="0">
                          <a:latin typeface="Times New Roman"/>
                          <a:cs typeface="Times New Roman"/>
                        </a:rPr>
                        <a:t>c</a:t>
                      </a:r>
                      <a:r>
                        <a:rPr sz="1400" spc="5" dirty="0">
                          <a:latin typeface="Times New Roman"/>
                          <a:cs typeface="Times New Roman"/>
                        </a:rPr>
                        <a:t>u</a:t>
                      </a:r>
                      <a:r>
                        <a:rPr sz="1400" spc="-45" dirty="0">
                          <a:latin typeface="Times New Roman"/>
                          <a:cs typeface="Times New Roman"/>
                        </a:rPr>
                        <a:t>m</a:t>
                      </a:r>
                      <a:r>
                        <a:rPr sz="1400" spc="-5" dirty="0">
                          <a:latin typeface="Times New Roman"/>
                          <a:cs typeface="Times New Roman"/>
                        </a:rPr>
                        <a:t>e</a:t>
                      </a:r>
                      <a:r>
                        <a:rPr sz="1400" spc="5" dirty="0">
                          <a:latin typeface="Times New Roman"/>
                          <a:cs typeface="Times New Roman"/>
                        </a:rPr>
                        <a:t>n</a:t>
                      </a:r>
                      <a:r>
                        <a:rPr sz="1400" dirty="0">
                          <a:latin typeface="Times New Roman"/>
                          <a:cs typeface="Times New Roman"/>
                        </a:rPr>
                        <a:t>t</a:t>
                      </a:r>
                      <a:r>
                        <a:rPr sz="1400" spc="-5" dirty="0">
                          <a:latin typeface="Times New Roman"/>
                          <a:cs typeface="Times New Roman"/>
                        </a:rPr>
                        <a:t>az</a:t>
                      </a:r>
                      <a:r>
                        <a:rPr sz="1400" dirty="0">
                          <a:latin typeface="Times New Roman"/>
                          <a:cs typeface="Times New Roman"/>
                        </a:rPr>
                        <a:t>i</a:t>
                      </a:r>
                      <a:r>
                        <a:rPr sz="1400" spc="5" dirty="0">
                          <a:latin typeface="Times New Roman"/>
                          <a:cs typeface="Times New Roman"/>
                        </a:rPr>
                        <a:t>on</a:t>
                      </a:r>
                      <a:r>
                        <a:rPr sz="1400" dirty="0">
                          <a:latin typeface="Times New Roman"/>
                          <a:cs typeface="Times New Roman"/>
                        </a:rPr>
                        <a:t>e</a:t>
                      </a:r>
                      <a:r>
                        <a:rPr sz="1400" spc="-15" dirty="0">
                          <a:latin typeface="Times New Roman"/>
                          <a:cs typeface="Times New Roman"/>
                        </a:rPr>
                        <a:t> </a:t>
                      </a:r>
                      <a:r>
                        <a:rPr sz="1400" spc="-5" dirty="0">
                          <a:latin typeface="Times New Roman"/>
                          <a:cs typeface="Times New Roman"/>
                        </a:rPr>
                        <a:t>c</a:t>
                      </a:r>
                      <a:r>
                        <a:rPr sz="1400" spc="5" dirty="0">
                          <a:latin typeface="Times New Roman"/>
                          <a:cs typeface="Times New Roman"/>
                        </a:rPr>
                        <a:t>h</a:t>
                      </a:r>
                      <a:r>
                        <a:rPr sz="1400" dirty="0">
                          <a:latin typeface="Times New Roman"/>
                          <a:cs typeface="Times New Roman"/>
                        </a:rPr>
                        <a:t>e</a:t>
                      </a:r>
                      <a:r>
                        <a:rPr sz="1400" spc="-5" dirty="0">
                          <a:latin typeface="Times New Roman"/>
                          <a:cs typeface="Times New Roman"/>
                        </a:rPr>
                        <a:t> </a:t>
                      </a:r>
                      <a:r>
                        <a:rPr sz="1400" spc="5" dirty="0">
                          <a:latin typeface="Times New Roman"/>
                          <a:cs typeface="Times New Roman"/>
                        </a:rPr>
                        <a:t>p</a:t>
                      </a:r>
                      <a:r>
                        <a:rPr sz="1400" dirty="0">
                          <a:latin typeface="Times New Roman"/>
                          <a:cs typeface="Times New Roman"/>
                        </a:rPr>
                        <a:t>r</a:t>
                      </a:r>
                      <a:r>
                        <a:rPr sz="1400" spc="5" dirty="0">
                          <a:latin typeface="Times New Roman"/>
                          <a:cs typeface="Times New Roman"/>
                        </a:rPr>
                        <a:t>o</a:t>
                      </a:r>
                      <a:r>
                        <a:rPr sz="1400" spc="-20" dirty="0">
                          <a:latin typeface="Times New Roman"/>
                          <a:cs typeface="Times New Roman"/>
                        </a:rPr>
                        <a:t>v</a:t>
                      </a:r>
                      <a:r>
                        <a:rPr sz="1400" dirty="0">
                          <a:latin typeface="Times New Roman"/>
                          <a:cs typeface="Times New Roman"/>
                        </a:rPr>
                        <a:t>i</a:t>
                      </a:r>
                      <a:r>
                        <a:rPr sz="1400" spc="-10" dirty="0">
                          <a:latin typeface="Times New Roman"/>
                          <a:cs typeface="Times New Roman"/>
                        </a:rPr>
                        <a:t> </a:t>
                      </a:r>
                      <a:r>
                        <a:rPr sz="1400" spc="-5" dirty="0">
                          <a:latin typeface="Times New Roman"/>
                          <a:cs typeface="Times New Roman"/>
                        </a:rPr>
                        <a:t>c</a:t>
                      </a:r>
                      <a:r>
                        <a:rPr sz="1400" spc="5" dirty="0">
                          <a:latin typeface="Times New Roman"/>
                          <a:cs typeface="Times New Roman"/>
                        </a:rPr>
                        <a:t>h</a:t>
                      </a:r>
                      <a:r>
                        <a:rPr sz="1400" dirty="0">
                          <a:latin typeface="Times New Roman"/>
                          <a:cs typeface="Times New Roman"/>
                        </a:rPr>
                        <a:t>e</a:t>
                      </a:r>
                      <a:r>
                        <a:rPr sz="1400" spc="-15" dirty="0">
                          <a:latin typeface="Times New Roman"/>
                          <a:cs typeface="Times New Roman"/>
                        </a:rPr>
                        <a:t> </a:t>
                      </a:r>
                      <a:r>
                        <a:rPr sz="1400" dirty="0">
                          <a:latin typeface="Times New Roman"/>
                          <a:cs typeface="Times New Roman"/>
                        </a:rPr>
                        <a:t>il </a:t>
                      </a:r>
                      <a:r>
                        <a:rPr sz="1400" spc="5" dirty="0">
                          <a:latin typeface="Times New Roman"/>
                          <a:cs typeface="Times New Roman"/>
                        </a:rPr>
                        <a:t>d</a:t>
                      </a:r>
                      <a:r>
                        <a:rPr sz="1400" dirty="0">
                          <a:latin typeface="Times New Roman"/>
                          <a:cs typeface="Times New Roman"/>
                        </a:rPr>
                        <a:t>i</a:t>
                      </a:r>
                      <a:r>
                        <a:rPr sz="1400" spc="5" dirty="0">
                          <a:latin typeface="Times New Roman"/>
                          <a:cs typeface="Times New Roman"/>
                        </a:rPr>
                        <a:t>p</a:t>
                      </a:r>
                      <a:r>
                        <a:rPr sz="1400" spc="-5" dirty="0">
                          <a:latin typeface="Times New Roman"/>
                          <a:cs typeface="Times New Roman"/>
                        </a:rPr>
                        <a:t>e</a:t>
                      </a:r>
                      <a:r>
                        <a:rPr sz="1400" spc="5" dirty="0">
                          <a:latin typeface="Times New Roman"/>
                          <a:cs typeface="Times New Roman"/>
                        </a:rPr>
                        <a:t>nd</a:t>
                      </a:r>
                      <a:r>
                        <a:rPr sz="1400" spc="-5" dirty="0">
                          <a:latin typeface="Times New Roman"/>
                          <a:cs typeface="Times New Roman"/>
                        </a:rPr>
                        <a:t>e</a:t>
                      </a:r>
                      <a:r>
                        <a:rPr sz="1400" spc="5" dirty="0">
                          <a:latin typeface="Times New Roman"/>
                          <a:cs typeface="Times New Roman"/>
                        </a:rPr>
                        <a:t>n</a:t>
                      </a:r>
                      <a:r>
                        <a:rPr sz="1400" dirty="0">
                          <a:latin typeface="Times New Roman"/>
                          <a:cs typeface="Times New Roman"/>
                        </a:rPr>
                        <a:t>te</a:t>
                      </a:r>
                      <a:r>
                        <a:rPr sz="1400" spc="-65" dirty="0">
                          <a:latin typeface="Times New Roman"/>
                          <a:cs typeface="Times New Roman"/>
                        </a:rPr>
                        <a:t> </a:t>
                      </a:r>
                      <a:r>
                        <a:rPr sz="1400" spc="5" dirty="0">
                          <a:latin typeface="Times New Roman"/>
                          <a:cs typeface="Times New Roman"/>
                        </a:rPr>
                        <a:t>h</a:t>
                      </a:r>
                      <a:r>
                        <a:rPr sz="1400" dirty="0">
                          <a:latin typeface="Times New Roman"/>
                          <a:cs typeface="Times New Roman"/>
                        </a:rPr>
                        <a:t>a</a:t>
                      </a:r>
                      <a:r>
                        <a:rPr sz="1400" spc="-15" dirty="0">
                          <a:latin typeface="Times New Roman"/>
                          <a:cs typeface="Times New Roman"/>
                        </a:rPr>
                        <a:t> </a:t>
                      </a:r>
                      <a:r>
                        <a:rPr sz="1400" spc="5" dirty="0">
                          <a:latin typeface="Times New Roman"/>
                          <a:cs typeface="Times New Roman"/>
                        </a:rPr>
                        <a:t>u</a:t>
                      </a:r>
                      <a:r>
                        <a:rPr sz="1400" dirty="0">
                          <a:latin typeface="Times New Roman"/>
                          <a:cs typeface="Times New Roman"/>
                        </a:rPr>
                        <a:t>tili</a:t>
                      </a:r>
                      <a:r>
                        <a:rPr sz="1400" spc="-5" dirty="0">
                          <a:latin typeface="Times New Roman"/>
                          <a:cs typeface="Times New Roman"/>
                        </a:rPr>
                        <a:t>zza</a:t>
                      </a:r>
                      <a:r>
                        <a:rPr sz="1400" dirty="0">
                          <a:latin typeface="Times New Roman"/>
                          <a:cs typeface="Times New Roman"/>
                        </a:rPr>
                        <a:t>to</a:t>
                      </a:r>
                      <a:r>
                        <a:rPr sz="1400" spc="-30" dirty="0">
                          <a:latin typeface="Times New Roman"/>
                          <a:cs typeface="Times New Roman"/>
                        </a:rPr>
                        <a:t> </a:t>
                      </a:r>
                      <a:r>
                        <a:rPr sz="1400" dirty="0">
                          <a:latin typeface="Times New Roman"/>
                          <a:cs typeface="Times New Roman"/>
                        </a:rPr>
                        <a:t>i </a:t>
                      </a:r>
                      <a:r>
                        <a:rPr sz="1400" spc="-5" dirty="0">
                          <a:latin typeface="Times New Roman"/>
                          <a:cs typeface="Times New Roman"/>
                        </a:rPr>
                        <a:t>s</a:t>
                      </a:r>
                      <a:r>
                        <a:rPr sz="1400" spc="5" dirty="0">
                          <a:latin typeface="Times New Roman"/>
                          <a:cs typeface="Times New Roman"/>
                        </a:rPr>
                        <a:t>o</a:t>
                      </a:r>
                      <a:r>
                        <a:rPr sz="1400" dirty="0">
                          <a:latin typeface="Times New Roman"/>
                          <a:cs typeface="Times New Roman"/>
                        </a:rPr>
                        <a:t>l</a:t>
                      </a:r>
                      <a:r>
                        <a:rPr sz="1400" spc="5" dirty="0">
                          <a:latin typeface="Times New Roman"/>
                          <a:cs typeface="Times New Roman"/>
                        </a:rPr>
                        <a:t>d</a:t>
                      </a:r>
                      <a:r>
                        <a:rPr sz="1400" dirty="0">
                          <a:latin typeface="Times New Roman"/>
                          <a:cs typeface="Times New Roman"/>
                        </a:rPr>
                        <a:t>i</a:t>
                      </a:r>
                      <a:r>
                        <a:rPr sz="1400" spc="-20" dirty="0">
                          <a:latin typeface="Times New Roman"/>
                          <a:cs typeface="Times New Roman"/>
                        </a:rPr>
                        <a:t> </a:t>
                      </a:r>
                      <a:r>
                        <a:rPr sz="1400" dirty="0">
                          <a:latin typeface="Times New Roman"/>
                          <a:cs typeface="Times New Roman"/>
                        </a:rPr>
                        <a:t>ri</a:t>
                      </a:r>
                      <a:r>
                        <a:rPr sz="1400" spc="-5" dirty="0">
                          <a:latin typeface="Times New Roman"/>
                          <a:cs typeface="Times New Roman"/>
                        </a:rPr>
                        <a:t>ce</a:t>
                      </a:r>
                      <a:r>
                        <a:rPr sz="1400" spc="-20" dirty="0">
                          <a:latin typeface="Times New Roman"/>
                          <a:cs typeface="Times New Roman"/>
                        </a:rPr>
                        <a:t>v</a:t>
                      </a:r>
                      <a:r>
                        <a:rPr sz="1400" spc="5" dirty="0">
                          <a:latin typeface="Times New Roman"/>
                          <a:cs typeface="Times New Roman"/>
                        </a:rPr>
                        <a:t>u</a:t>
                      </a:r>
                      <a:r>
                        <a:rPr sz="1400" dirty="0">
                          <a:latin typeface="Times New Roman"/>
                          <a:cs typeface="Times New Roman"/>
                        </a:rPr>
                        <a:t>ti </a:t>
                      </a:r>
                      <a:r>
                        <a:rPr sz="1400" spc="5" dirty="0">
                          <a:latin typeface="Times New Roman"/>
                          <a:cs typeface="Times New Roman"/>
                        </a:rPr>
                        <a:t>p</a:t>
                      </a:r>
                      <a:r>
                        <a:rPr sz="1400" spc="-5" dirty="0">
                          <a:latin typeface="Times New Roman"/>
                          <a:cs typeface="Times New Roman"/>
                        </a:rPr>
                        <a:t>e</a:t>
                      </a:r>
                      <a:r>
                        <a:rPr sz="1400" dirty="0">
                          <a:latin typeface="Times New Roman"/>
                          <a:cs typeface="Times New Roman"/>
                        </a:rPr>
                        <a:t>r</a:t>
                      </a:r>
                      <a:r>
                        <a:rPr sz="1400" spc="-25" dirty="0">
                          <a:latin typeface="Times New Roman"/>
                          <a:cs typeface="Times New Roman"/>
                        </a:rPr>
                        <a:t> </a:t>
                      </a:r>
                      <a:r>
                        <a:rPr sz="1400" spc="-20" dirty="0">
                          <a:latin typeface="Times New Roman"/>
                          <a:cs typeface="Times New Roman"/>
                        </a:rPr>
                        <a:t>g</a:t>
                      </a:r>
                      <a:r>
                        <a:rPr sz="1400" dirty="0">
                          <a:latin typeface="Times New Roman"/>
                          <a:cs typeface="Times New Roman"/>
                        </a:rPr>
                        <a:t>li</a:t>
                      </a:r>
                      <a:r>
                        <a:rPr sz="1400" spc="15" dirty="0">
                          <a:latin typeface="Times New Roman"/>
                          <a:cs typeface="Times New Roman"/>
                        </a:rPr>
                        <a:t> </a:t>
                      </a:r>
                      <a:r>
                        <a:rPr sz="1400" spc="-5" dirty="0">
                          <a:latin typeface="Times New Roman"/>
                          <a:cs typeface="Times New Roman"/>
                        </a:rPr>
                        <a:t>sc</a:t>
                      </a:r>
                      <a:r>
                        <a:rPr sz="1400" spc="5" dirty="0">
                          <a:latin typeface="Times New Roman"/>
                          <a:cs typeface="Times New Roman"/>
                        </a:rPr>
                        <a:t>op</a:t>
                      </a:r>
                      <a:r>
                        <a:rPr sz="1400" dirty="0">
                          <a:latin typeface="Times New Roman"/>
                          <a:cs typeface="Times New Roman"/>
                        </a:rPr>
                        <a:t>i</a:t>
                      </a:r>
                      <a:r>
                        <a:rPr sz="1400" spc="-20" dirty="0">
                          <a:latin typeface="Times New Roman"/>
                          <a:cs typeface="Times New Roman"/>
                        </a:rPr>
                        <a:t> </a:t>
                      </a:r>
                      <a:r>
                        <a:rPr sz="1400" dirty="0">
                          <a:latin typeface="Times New Roman"/>
                          <a:cs typeface="Times New Roman"/>
                        </a:rPr>
                        <a:t>i</a:t>
                      </a:r>
                      <a:r>
                        <a:rPr sz="1400" spc="5" dirty="0">
                          <a:latin typeface="Times New Roman"/>
                          <a:cs typeface="Times New Roman"/>
                        </a:rPr>
                        <a:t>nd</a:t>
                      </a:r>
                      <a:r>
                        <a:rPr sz="1400" dirty="0">
                          <a:latin typeface="Times New Roman"/>
                          <a:cs typeface="Times New Roman"/>
                        </a:rPr>
                        <a:t>i</a:t>
                      </a:r>
                      <a:r>
                        <a:rPr sz="1400" spc="-5" dirty="0">
                          <a:latin typeface="Times New Roman"/>
                          <a:cs typeface="Times New Roman"/>
                        </a:rPr>
                        <a:t>ca</a:t>
                      </a:r>
                      <a:r>
                        <a:rPr sz="1400" dirty="0">
                          <a:latin typeface="Times New Roman"/>
                          <a:cs typeface="Times New Roman"/>
                        </a:rPr>
                        <a:t>ti.</a:t>
                      </a:r>
                    </a:p>
                  </a:txBody>
                  <a:tcPr marL="0" marR="0" marT="0" marB="0">
                    <a:lnL w="13462">
                      <a:solidFill>
                        <a:srgbClr val="FFFFFF"/>
                      </a:solidFill>
                      <a:prstDash val="solid"/>
                    </a:lnL>
                    <a:lnR w="13462">
                      <a:solidFill>
                        <a:srgbClr val="FFFFFF"/>
                      </a:solidFill>
                      <a:prstDash val="solid"/>
                    </a:lnR>
                    <a:lnT w="59181">
                      <a:solidFill>
                        <a:srgbClr val="D0D8E8"/>
                      </a:solidFill>
                      <a:prstDash val="solid"/>
                    </a:lnT>
                    <a:lnB w="13462">
                      <a:solidFill>
                        <a:srgbClr val="FFFFFF"/>
                      </a:solidFill>
                      <a:prstDash val="solid"/>
                    </a:lnB>
                    <a:solidFill>
                      <a:srgbClr val="E9EDF4"/>
                    </a:solidFill>
                  </a:tcPr>
                </a:tc>
                <a:tc>
                  <a:txBody>
                    <a:bodyPr/>
                    <a:lstStyle/>
                    <a:p>
                      <a:pPr marL="111125">
                        <a:lnSpc>
                          <a:spcPct val="100000"/>
                        </a:lnSpc>
                      </a:pPr>
                      <a:r>
                        <a:rPr sz="1400" spc="5" dirty="0">
                          <a:latin typeface="Times New Roman"/>
                          <a:cs typeface="Times New Roman"/>
                        </a:rPr>
                        <a:t>n</a:t>
                      </a:r>
                      <a:r>
                        <a:rPr sz="1400" dirty="0">
                          <a:latin typeface="Times New Roman"/>
                          <a:cs typeface="Times New Roman"/>
                        </a:rPr>
                        <a:t>o</a:t>
                      </a:r>
                    </a:p>
                  </a:txBody>
                  <a:tcPr marL="0" marR="0" marT="0" marB="0">
                    <a:lnL w="13462">
                      <a:solidFill>
                        <a:srgbClr val="FFFFFF"/>
                      </a:solidFill>
                      <a:prstDash val="solid"/>
                    </a:lnL>
                    <a:lnR w="13462">
                      <a:solidFill>
                        <a:srgbClr val="FFFFFF"/>
                      </a:solidFill>
                      <a:prstDash val="solid"/>
                    </a:lnR>
                    <a:lnT w="59181">
                      <a:solidFill>
                        <a:srgbClr val="D0D8E8"/>
                      </a:solidFill>
                      <a:prstDash val="solid"/>
                    </a:lnT>
                    <a:lnB w="13462">
                      <a:solidFill>
                        <a:srgbClr val="FFFFFF"/>
                      </a:solidFill>
                      <a:prstDash val="solid"/>
                    </a:lnB>
                    <a:solidFill>
                      <a:srgbClr val="E9EDF4"/>
                    </a:solidFill>
                  </a:tcPr>
                </a:tc>
                <a:tc>
                  <a:txBody>
                    <a:bodyPr/>
                    <a:lstStyle/>
                    <a:p>
                      <a:pPr marL="48895">
                        <a:lnSpc>
                          <a:spcPct val="100000"/>
                        </a:lnSpc>
                      </a:pPr>
                      <a:r>
                        <a:rPr sz="1400" spc="5" dirty="0">
                          <a:latin typeface="Times New Roman"/>
                          <a:cs typeface="Times New Roman"/>
                        </a:rPr>
                        <a:t>n</a:t>
                      </a:r>
                      <a:r>
                        <a:rPr sz="1400" dirty="0">
                          <a:latin typeface="Times New Roman"/>
                          <a:cs typeface="Times New Roman"/>
                        </a:rPr>
                        <a:t>o</a:t>
                      </a:r>
                      <a:endParaRPr sz="1400">
                        <a:latin typeface="Times New Roman"/>
                        <a:cs typeface="Times New Roman"/>
                      </a:endParaRPr>
                    </a:p>
                  </a:txBody>
                  <a:tcPr marL="0" marR="0" marT="0" marB="0">
                    <a:lnL w="13462">
                      <a:solidFill>
                        <a:srgbClr val="FFFFFF"/>
                      </a:solidFill>
                      <a:prstDash val="solid"/>
                    </a:lnL>
                    <a:lnR w="14986">
                      <a:solidFill>
                        <a:srgbClr val="FFFFFF"/>
                      </a:solidFill>
                      <a:prstDash val="solid"/>
                    </a:lnR>
                    <a:lnT w="59181">
                      <a:solidFill>
                        <a:srgbClr val="D0D8E8"/>
                      </a:solidFill>
                      <a:prstDash val="solid"/>
                    </a:lnT>
                    <a:lnB w="13462">
                      <a:solidFill>
                        <a:srgbClr val="FFFFFF"/>
                      </a:solidFill>
                      <a:prstDash val="solid"/>
                    </a:lnB>
                    <a:solidFill>
                      <a:srgbClr val="E9EDF4"/>
                    </a:solidFill>
                  </a:tcPr>
                </a:tc>
                <a:tc>
                  <a:txBody>
                    <a:bodyPr/>
                    <a:lstStyle/>
                    <a:p>
                      <a:pPr marL="59690">
                        <a:lnSpc>
                          <a:spcPct val="100000"/>
                        </a:lnSpc>
                      </a:pPr>
                      <a:r>
                        <a:rPr sz="1400" spc="5" dirty="0">
                          <a:latin typeface="Times New Roman"/>
                          <a:cs typeface="Times New Roman"/>
                        </a:rPr>
                        <a:t>n</a:t>
                      </a:r>
                      <a:r>
                        <a:rPr sz="1400" dirty="0">
                          <a:latin typeface="Times New Roman"/>
                          <a:cs typeface="Times New Roman"/>
                        </a:rPr>
                        <a:t>o</a:t>
                      </a:r>
                    </a:p>
                  </a:txBody>
                  <a:tcPr marL="0" marR="0" marT="0" marB="0">
                    <a:lnL w="14986">
                      <a:solidFill>
                        <a:srgbClr val="FFFFFF"/>
                      </a:solidFill>
                      <a:prstDash val="solid"/>
                    </a:lnL>
                    <a:lnR w="14986">
                      <a:solidFill>
                        <a:srgbClr val="FFFFFF"/>
                      </a:solidFill>
                      <a:prstDash val="solid"/>
                    </a:lnR>
                    <a:lnT w="59181">
                      <a:solidFill>
                        <a:srgbClr val="D0D8E8"/>
                      </a:solidFill>
                      <a:prstDash val="solid"/>
                    </a:lnT>
                    <a:lnB w="13462">
                      <a:solidFill>
                        <a:srgbClr val="FFFFFF"/>
                      </a:solidFill>
                      <a:prstDash val="solid"/>
                    </a:lnB>
                    <a:solidFill>
                      <a:srgbClr val="E9ED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1240650" y="1315092"/>
            <a:ext cx="1552581" cy="671338"/>
          </a:xfrm>
          <a:prstGeom prst="rect">
            <a:avLst/>
          </a:prstGeom>
        </p:spPr>
        <p:txBody>
          <a:bodyPr vert="horz" wrap="square" lIns="0" tIns="0" rIns="0" bIns="0" rtlCol="0">
            <a:spAutoFit/>
          </a:bodyPr>
          <a:lstStyle/>
          <a:p>
            <a:pPr marL="13994"/>
            <a:r>
              <a:rPr sz="1983" b="1" spc="-50" dirty="0">
                <a:latin typeface="Calibri"/>
                <a:cs typeface="Calibri"/>
              </a:rPr>
              <a:t>R</a:t>
            </a:r>
            <a:r>
              <a:rPr sz="1983" b="1" dirty="0">
                <a:latin typeface="Calibri"/>
                <a:cs typeface="Calibri"/>
              </a:rPr>
              <a:t>e</a:t>
            </a:r>
            <a:r>
              <a:rPr sz="1983" b="1" spc="-11" dirty="0">
                <a:latin typeface="Calibri"/>
                <a:cs typeface="Calibri"/>
              </a:rPr>
              <a:t>s</a:t>
            </a:r>
            <a:r>
              <a:rPr sz="1983" b="1" spc="-6" dirty="0">
                <a:latin typeface="Calibri"/>
                <a:cs typeface="Calibri"/>
              </a:rPr>
              <a:t>p</a:t>
            </a:r>
            <a:r>
              <a:rPr sz="1983" b="1" spc="-11" dirty="0">
                <a:latin typeface="Calibri"/>
                <a:cs typeface="Calibri"/>
              </a:rPr>
              <a:t>ons</a:t>
            </a:r>
            <a:r>
              <a:rPr sz="1983" b="1" spc="-28" dirty="0">
                <a:latin typeface="Calibri"/>
                <a:cs typeface="Calibri"/>
              </a:rPr>
              <a:t>a</a:t>
            </a:r>
            <a:r>
              <a:rPr sz="1983" b="1" spc="-11" dirty="0">
                <a:latin typeface="Calibri"/>
                <a:cs typeface="Calibri"/>
              </a:rPr>
              <a:t>b</a:t>
            </a:r>
            <a:r>
              <a:rPr sz="1983" b="1" spc="-17" dirty="0">
                <a:latin typeface="Calibri"/>
                <a:cs typeface="Calibri"/>
              </a:rPr>
              <a:t>i</a:t>
            </a:r>
            <a:r>
              <a:rPr sz="1983" b="1" spc="-6" dirty="0">
                <a:latin typeface="Calibri"/>
                <a:cs typeface="Calibri"/>
              </a:rPr>
              <a:t>l</a:t>
            </a:r>
            <a:r>
              <a:rPr sz="1983" b="1" spc="-17" dirty="0">
                <a:latin typeface="Calibri"/>
                <a:cs typeface="Calibri"/>
              </a:rPr>
              <a:t>i</a:t>
            </a:r>
            <a:r>
              <a:rPr sz="1983" b="1" spc="-28" dirty="0">
                <a:latin typeface="Calibri"/>
                <a:cs typeface="Calibri"/>
              </a:rPr>
              <a:t>t</a:t>
            </a:r>
            <a:r>
              <a:rPr sz="1983" b="1" spc="-11" dirty="0">
                <a:latin typeface="Calibri"/>
                <a:cs typeface="Calibri"/>
              </a:rPr>
              <a:t>à</a:t>
            </a:r>
            <a:endParaRPr sz="1983" dirty="0">
              <a:latin typeface="Calibri"/>
              <a:cs typeface="Calibri"/>
            </a:endParaRPr>
          </a:p>
          <a:p>
            <a:pPr marL="13994"/>
            <a:r>
              <a:rPr sz="1983" b="1" dirty="0">
                <a:latin typeface="Calibri"/>
                <a:cs typeface="Calibri"/>
              </a:rPr>
              <a:t>sociale</a:t>
            </a:r>
            <a:endParaRPr sz="1983" dirty="0">
              <a:latin typeface="Calibri"/>
              <a:cs typeface="Calibri"/>
            </a:endParaRPr>
          </a:p>
        </p:txBody>
      </p:sp>
      <p:sp>
        <p:nvSpPr>
          <p:cNvPr id="13" name="object 13"/>
          <p:cNvSpPr txBox="1"/>
          <p:nvPr/>
        </p:nvSpPr>
        <p:spPr>
          <a:xfrm>
            <a:off x="1438706" y="2317437"/>
            <a:ext cx="1116683" cy="305148"/>
          </a:xfrm>
          <a:prstGeom prst="rect">
            <a:avLst/>
          </a:prstGeom>
        </p:spPr>
        <p:txBody>
          <a:bodyPr vert="horz" wrap="square" lIns="0" tIns="0" rIns="0" bIns="0" rtlCol="0">
            <a:spAutoFit/>
          </a:bodyPr>
          <a:lstStyle/>
          <a:p>
            <a:pPr marL="13994"/>
            <a:r>
              <a:rPr sz="1983" b="1" spc="-110" dirty="0">
                <a:latin typeface="Calibri"/>
                <a:cs typeface="Calibri"/>
              </a:rPr>
              <a:t>T</a:t>
            </a:r>
            <a:r>
              <a:rPr sz="1983" b="1" spc="-50" dirty="0">
                <a:latin typeface="Calibri"/>
                <a:cs typeface="Calibri"/>
              </a:rPr>
              <a:t>r</a:t>
            </a:r>
            <a:r>
              <a:rPr sz="1983" b="1" spc="-28" dirty="0">
                <a:latin typeface="Calibri"/>
                <a:cs typeface="Calibri"/>
              </a:rPr>
              <a:t>a</a:t>
            </a:r>
            <a:r>
              <a:rPr sz="1983" b="1" spc="-39" dirty="0">
                <a:latin typeface="Calibri"/>
                <a:cs typeface="Calibri"/>
              </a:rPr>
              <a:t>tt</a:t>
            </a:r>
            <a:r>
              <a:rPr sz="1983" b="1" dirty="0">
                <a:latin typeface="Calibri"/>
                <a:cs typeface="Calibri"/>
              </a:rPr>
              <a:t>e</a:t>
            </a:r>
            <a:r>
              <a:rPr sz="1983" b="1" spc="-11" dirty="0">
                <a:latin typeface="Calibri"/>
                <a:cs typeface="Calibri"/>
              </a:rPr>
              <a:t>n</a:t>
            </a:r>
            <a:r>
              <a:rPr sz="1983" b="1" dirty="0">
                <a:latin typeface="Calibri"/>
                <a:cs typeface="Calibri"/>
              </a:rPr>
              <a:t>e</a:t>
            </a:r>
            <a:r>
              <a:rPr sz="1983" b="1" spc="-33" dirty="0">
                <a:latin typeface="Calibri"/>
                <a:cs typeface="Calibri"/>
              </a:rPr>
              <a:t>r</a:t>
            </a:r>
            <a:r>
              <a:rPr sz="1983" b="1" dirty="0">
                <a:latin typeface="Calibri"/>
                <a:cs typeface="Calibri"/>
              </a:rPr>
              <a:t>e</a:t>
            </a:r>
            <a:endParaRPr sz="1983">
              <a:latin typeface="Calibri"/>
              <a:cs typeface="Calibri"/>
            </a:endParaRPr>
          </a:p>
        </p:txBody>
      </p:sp>
      <p:sp>
        <p:nvSpPr>
          <p:cNvPr id="14" name="object 14"/>
          <p:cNvSpPr txBox="1"/>
          <p:nvPr/>
        </p:nvSpPr>
        <p:spPr>
          <a:xfrm>
            <a:off x="1438706" y="3265637"/>
            <a:ext cx="986543" cy="305148"/>
          </a:xfrm>
          <a:prstGeom prst="rect">
            <a:avLst/>
          </a:prstGeom>
        </p:spPr>
        <p:txBody>
          <a:bodyPr vert="horz" wrap="square" lIns="0" tIns="0" rIns="0" bIns="0" rtlCol="0">
            <a:spAutoFit/>
          </a:bodyPr>
          <a:lstStyle/>
          <a:p>
            <a:pPr marL="13994"/>
            <a:r>
              <a:rPr sz="1983" b="1" spc="-11" dirty="0">
                <a:latin typeface="Calibri"/>
                <a:cs typeface="Calibri"/>
              </a:rPr>
              <a:t>Moti</a:t>
            </a:r>
            <a:r>
              <a:rPr sz="1983" b="1" spc="-33" dirty="0">
                <a:latin typeface="Calibri"/>
                <a:cs typeface="Calibri"/>
              </a:rPr>
              <a:t>v</a:t>
            </a:r>
            <a:r>
              <a:rPr sz="1983" b="1" dirty="0">
                <a:latin typeface="Calibri"/>
                <a:cs typeface="Calibri"/>
              </a:rPr>
              <a:t>a</a:t>
            </a:r>
            <a:r>
              <a:rPr sz="1983" b="1" spc="-33" dirty="0">
                <a:latin typeface="Calibri"/>
                <a:cs typeface="Calibri"/>
              </a:rPr>
              <a:t>r</a:t>
            </a:r>
            <a:r>
              <a:rPr sz="1983" b="1" dirty="0">
                <a:latin typeface="Calibri"/>
                <a:cs typeface="Calibri"/>
              </a:rPr>
              <a:t>e</a:t>
            </a:r>
            <a:endParaRPr sz="1983">
              <a:latin typeface="Calibri"/>
              <a:cs typeface="Calibri"/>
            </a:endParaRPr>
          </a:p>
        </p:txBody>
      </p:sp>
      <p:sp>
        <p:nvSpPr>
          <p:cNvPr id="15" name="object 15"/>
          <p:cNvSpPr txBox="1"/>
          <p:nvPr/>
        </p:nvSpPr>
        <p:spPr>
          <a:xfrm>
            <a:off x="1345693" y="4177763"/>
            <a:ext cx="1337081" cy="305148"/>
          </a:xfrm>
          <a:prstGeom prst="rect">
            <a:avLst/>
          </a:prstGeom>
        </p:spPr>
        <p:txBody>
          <a:bodyPr vert="horz" wrap="square" lIns="0" tIns="0" rIns="0" bIns="0" rtlCol="0">
            <a:spAutoFit/>
          </a:bodyPr>
          <a:lstStyle/>
          <a:p>
            <a:pPr marL="13994"/>
            <a:r>
              <a:rPr sz="1983" b="1" spc="-11" dirty="0">
                <a:latin typeface="Calibri"/>
                <a:cs typeface="Calibri"/>
              </a:rPr>
              <a:t>C</a:t>
            </a:r>
            <a:r>
              <a:rPr sz="1983" b="1" dirty="0">
                <a:latin typeface="Calibri"/>
                <a:cs typeface="Calibri"/>
              </a:rPr>
              <a:t>omp</a:t>
            </a:r>
            <a:r>
              <a:rPr sz="1983" b="1" spc="6" dirty="0">
                <a:latin typeface="Calibri"/>
                <a:cs typeface="Calibri"/>
              </a:rPr>
              <a:t>e</a:t>
            </a:r>
            <a:r>
              <a:rPr sz="1983" b="1" dirty="0">
                <a:latin typeface="Calibri"/>
                <a:cs typeface="Calibri"/>
              </a:rPr>
              <a:t>n</a:t>
            </a:r>
            <a:r>
              <a:rPr sz="1983" b="1" spc="-11" dirty="0">
                <a:latin typeface="Calibri"/>
                <a:cs typeface="Calibri"/>
              </a:rPr>
              <a:t>s</a:t>
            </a:r>
            <a:r>
              <a:rPr sz="1983" b="1" dirty="0">
                <a:latin typeface="Calibri"/>
                <a:cs typeface="Calibri"/>
              </a:rPr>
              <a:t>a</a:t>
            </a:r>
            <a:r>
              <a:rPr sz="1983" b="1" spc="-39" dirty="0">
                <a:latin typeface="Calibri"/>
                <a:cs typeface="Calibri"/>
              </a:rPr>
              <a:t>r</a:t>
            </a:r>
            <a:r>
              <a:rPr sz="1983" b="1" dirty="0">
                <a:latin typeface="Calibri"/>
                <a:cs typeface="Calibri"/>
              </a:rPr>
              <a:t>e</a:t>
            </a:r>
            <a:endParaRPr sz="1983" dirty="0">
              <a:latin typeface="Calibri"/>
              <a:cs typeface="Calibri"/>
            </a:endParaRPr>
          </a:p>
        </p:txBody>
      </p:sp>
      <p:sp>
        <p:nvSpPr>
          <p:cNvPr id="16" name="object 16"/>
          <p:cNvSpPr txBox="1"/>
          <p:nvPr/>
        </p:nvSpPr>
        <p:spPr>
          <a:xfrm>
            <a:off x="1570244" y="5016026"/>
            <a:ext cx="853605" cy="305148"/>
          </a:xfrm>
          <a:prstGeom prst="rect">
            <a:avLst/>
          </a:prstGeom>
        </p:spPr>
        <p:txBody>
          <a:bodyPr vert="horz" wrap="square" lIns="0" tIns="0" rIns="0" bIns="0" rtlCol="0">
            <a:spAutoFit/>
          </a:bodyPr>
          <a:lstStyle/>
          <a:p>
            <a:pPr marL="13994"/>
            <a:r>
              <a:rPr sz="1983" b="1" spc="-83" dirty="0">
                <a:latin typeface="Calibri"/>
                <a:cs typeface="Calibri"/>
              </a:rPr>
              <a:t>A</a:t>
            </a:r>
            <a:r>
              <a:rPr sz="1983" b="1" spc="-39" dirty="0">
                <a:latin typeface="Calibri"/>
                <a:cs typeface="Calibri"/>
              </a:rPr>
              <a:t>t</a:t>
            </a:r>
            <a:r>
              <a:rPr sz="1983" b="1" dirty="0">
                <a:latin typeface="Calibri"/>
                <a:cs typeface="Calibri"/>
              </a:rPr>
              <a:t>t</a:t>
            </a:r>
            <a:r>
              <a:rPr sz="1983" b="1" spc="-50" dirty="0">
                <a:latin typeface="Calibri"/>
                <a:cs typeface="Calibri"/>
              </a:rPr>
              <a:t>r</a:t>
            </a:r>
            <a:r>
              <a:rPr sz="1983" b="1" dirty="0">
                <a:latin typeface="Calibri"/>
                <a:cs typeface="Calibri"/>
              </a:rPr>
              <a:t>ar</a:t>
            </a:r>
            <a:r>
              <a:rPr sz="1983" b="1" spc="-39" dirty="0">
                <a:latin typeface="Calibri"/>
                <a:cs typeface="Calibri"/>
              </a:rPr>
              <a:t>r</a:t>
            </a:r>
            <a:r>
              <a:rPr sz="1983" b="1" dirty="0">
                <a:latin typeface="Calibri"/>
                <a:cs typeface="Calibri"/>
              </a:rPr>
              <a:t>e</a:t>
            </a:r>
            <a:endParaRPr sz="1983" dirty="0">
              <a:latin typeface="Calibri"/>
              <a:cs typeface="Calibri"/>
            </a:endParaRPr>
          </a:p>
        </p:txBody>
      </p:sp>
      <p:sp>
        <p:nvSpPr>
          <p:cNvPr id="17" name="object 17"/>
          <p:cNvSpPr txBox="1"/>
          <p:nvPr/>
        </p:nvSpPr>
        <p:spPr>
          <a:xfrm>
            <a:off x="927100" y="5854289"/>
            <a:ext cx="2174269" cy="671338"/>
          </a:xfrm>
          <a:prstGeom prst="rect">
            <a:avLst/>
          </a:prstGeom>
        </p:spPr>
        <p:txBody>
          <a:bodyPr vert="horz" wrap="square" lIns="0" tIns="0" rIns="0" bIns="0" rtlCol="0">
            <a:spAutoFit/>
          </a:bodyPr>
          <a:lstStyle/>
          <a:p>
            <a:pPr marL="13994"/>
            <a:r>
              <a:rPr sz="1983" b="1" spc="-22" dirty="0" err="1">
                <a:latin typeface="Calibri"/>
                <a:cs typeface="Calibri"/>
              </a:rPr>
              <a:t>O</a:t>
            </a:r>
            <a:r>
              <a:rPr sz="1983" b="1" spc="-44" dirty="0" err="1">
                <a:latin typeface="Calibri"/>
                <a:cs typeface="Calibri"/>
              </a:rPr>
              <a:t>t</a:t>
            </a:r>
            <a:r>
              <a:rPr sz="1983" b="1" spc="-11" dirty="0" err="1">
                <a:latin typeface="Calibri"/>
                <a:cs typeface="Calibri"/>
              </a:rPr>
              <a:t>timi</a:t>
            </a:r>
            <a:r>
              <a:rPr sz="1983" b="1" spc="-33" dirty="0" err="1">
                <a:latin typeface="Calibri"/>
                <a:cs typeface="Calibri"/>
              </a:rPr>
              <a:t>z</a:t>
            </a:r>
            <a:r>
              <a:rPr lang="it-IT" sz="1983" b="1" spc="-33" dirty="0">
                <a:latin typeface="Calibri"/>
                <a:cs typeface="Calibri"/>
              </a:rPr>
              <a:t>z</a:t>
            </a:r>
            <a:r>
              <a:rPr sz="1983" b="1" dirty="0">
                <a:latin typeface="Calibri"/>
                <a:cs typeface="Calibri"/>
              </a:rPr>
              <a:t>a</a:t>
            </a:r>
            <a:r>
              <a:rPr sz="1983" b="1" spc="-33" dirty="0">
                <a:latin typeface="Calibri"/>
                <a:cs typeface="Calibri"/>
              </a:rPr>
              <a:t>r</a:t>
            </a:r>
            <a:r>
              <a:rPr sz="1983" b="1" dirty="0">
                <a:latin typeface="Calibri"/>
                <a:cs typeface="Calibri"/>
              </a:rPr>
              <a:t>e</a:t>
            </a:r>
            <a:r>
              <a:rPr sz="1983" b="1" spc="-22" dirty="0">
                <a:latin typeface="Calibri"/>
                <a:cs typeface="Calibri"/>
              </a:rPr>
              <a:t> </a:t>
            </a:r>
            <a:r>
              <a:rPr sz="1983" b="1" spc="-6" dirty="0">
                <a:latin typeface="Calibri"/>
                <a:cs typeface="Calibri"/>
              </a:rPr>
              <a:t>i</a:t>
            </a:r>
            <a:r>
              <a:rPr sz="1983" b="1" dirty="0">
                <a:latin typeface="Calibri"/>
                <a:cs typeface="Calibri"/>
              </a:rPr>
              <a:t> </a:t>
            </a:r>
            <a:r>
              <a:rPr sz="1983" b="1" spc="-11" dirty="0">
                <a:latin typeface="Calibri"/>
                <a:cs typeface="Calibri"/>
              </a:rPr>
              <a:t>co</a:t>
            </a:r>
            <a:r>
              <a:rPr sz="1983" b="1" spc="-33" dirty="0">
                <a:latin typeface="Calibri"/>
                <a:cs typeface="Calibri"/>
              </a:rPr>
              <a:t>s</a:t>
            </a:r>
            <a:r>
              <a:rPr sz="1983" b="1" spc="-11" dirty="0">
                <a:latin typeface="Calibri"/>
                <a:cs typeface="Calibri"/>
              </a:rPr>
              <a:t>ti</a:t>
            </a:r>
            <a:endParaRPr sz="1983" dirty="0">
              <a:latin typeface="Calibri"/>
              <a:cs typeface="Calibri"/>
            </a:endParaRPr>
          </a:p>
          <a:p>
            <a:pPr marL="13994"/>
            <a:r>
              <a:rPr sz="1983" b="1" dirty="0">
                <a:latin typeface="Calibri"/>
                <a:cs typeface="Calibri"/>
              </a:rPr>
              <a:t>aziend</a:t>
            </a:r>
            <a:r>
              <a:rPr sz="1983" b="1" spc="-6" dirty="0">
                <a:latin typeface="Calibri"/>
                <a:cs typeface="Calibri"/>
              </a:rPr>
              <a:t>ali</a:t>
            </a:r>
            <a:endParaRPr sz="1983" dirty="0">
              <a:latin typeface="Calibri"/>
              <a:cs typeface="Calibri"/>
            </a:endParaRPr>
          </a:p>
        </p:txBody>
      </p:sp>
      <p:sp>
        <p:nvSpPr>
          <p:cNvPr id="19" name="object 19"/>
          <p:cNvSpPr/>
          <p:nvPr/>
        </p:nvSpPr>
        <p:spPr>
          <a:xfrm>
            <a:off x="3430823" y="1187450"/>
            <a:ext cx="4932995" cy="712158"/>
          </a:xfrm>
          <a:prstGeom prst="rect">
            <a:avLst/>
          </a:prstGeom>
          <a:solidFill>
            <a:schemeClr val="accent5">
              <a:lumMod val="25000"/>
            </a:schemeClr>
          </a:solidFill>
        </p:spPr>
        <p:txBody>
          <a:bodyPr wrap="square" lIns="0" tIns="0" rIns="0" bIns="0" rtlCol="0"/>
          <a:lstStyle/>
          <a:p>
            <a:endParaRPr sz="1983"/>
          </a:p>
        </p:txBody>
      </p:sp>
      <p:sp>
        <p:nvSpPr>
          <p:cNvPr id="20" name="object 20"/>
          <p:cNvSpPr txBox="1"/>
          <p:nvPr/>
        </p:nvSpPr>
        <p:spPr>
          <a:xfrm>
            <a:off x="3430403" y="1189531"/>
            <a:ext cx="4933415" cy="610295"/>
          </a:xfrm>
          <a:prstGeom prst="rect">
            <a:avLst/>
          </a:prstGeom>
          <a:ln w="25400">
            <a:noFill/>
          </a:ln>
        </p:spPr>
        <p:txBody>
          <a:bodyPr vert="horz" wrap="square" lIns="0" tIns="0" rIns="0" bIns="0" rtlCol="0">
            <a:spAutoFit/>
          </a:bodyPr>
          <a:lstStyle/>
          <a:p>
            <a:pPr marL="86764" marR="503089"/>
            <a:r>
              <a:rPr sz="1983" spc="-61" dirty="0" err="1">
                <a:solidFill>
                  <a:srgbClr val="FFFFFF"/>
                </a:solidFill>
                <a:latin typeface="Calibri"/>
                <a:cs typeface="Calibri"/>
              </a:rPr>
              <a:t>P</a:t>
            </a:r>
            <a:r>
              <a:rPr sz="1983" spc="-11" dirty="0" err="1">
                <a:solidFill>
                  <a:srgbClr val="FFFFFF"/>
                </a:solidFill>
                <a:latin typeface="Calibri"/>
                <a:cs typeface="Calibri"/>
              </a:rPr>
              <a:t>en</a:t>
            </a:r>
            <a:r>
              <a:rPr sz="1983" spc="-6" dirty="0" err="1">
                <a:solidFill>
                  <a:srgbClr val="FFFFFF"/>
                </a:solidFill>
                <a:latin typeface="Calibri"/>
                <a:cs typeface="Calibri"/>
              </a:rPr>
              <a:t>s</a:t>
            </a:r>
            <a:r>
              <a:rPr sz="1983" dirty="0" err="1">
                <a:solidFill>
                  <a:srgbClr val="FFFFFF"/>
                </a:solidFill>
                <a:latin typeface="Calibri"/>
                <a:cs typeface="Calibri"/>
              </a:rPr>
              <a:t>a</a:t>
            </a:r>
            <a:r>
              <a:rPr sz="1983" spc="-44" dirty="0" err="1">
                <a:solidFill>
                  <a:srgbClr val="FFFFFF"/>
                </a:solidFill>
                <a:latin typeface="Calibri"/>
                <a:cs typeface="Calibri"/>
              </a:rPr>
              <a:t>r</a:t>
            </a:r>
            <a:r>
              <a:rPr sz="1983" spc="-11" dirty="0" err="1">
                <a:solidFill>
                  <a:srgbClr val="FFFFFF"/>
                </a:solidFill>
                <a:latin typeface="Calibri"/>
                <a:cs typeface="Calibri"/>
              </a:rPr>
              <a:t>e</a:t>
            </a:r>
            <a:r>
              <a:rPr sz="1983" dirty="0">
                <a:solidFill>
                  <a:srgbClr val="FFFFFF"/>
                </a:solidFill>
                <a:latin typeface="Calibri"/>
                <a:cs typeface="Calibri"/>
              </a:rPr>
              <a:t> </a:t>
            </a:r>
            <a:r>
              <a:rPr lang="it-IT" sz="1983" spc="6" dirty="0">
                <a:solidFill>
                  <a:srgbClr val="FFFFFF"/>
                </a:solidFill>
                <a:latin typeface="Calibri"/>
                <a:cs typeface="Calibri"/>
              </a:rPr>
              <a:t>che dietro il lavoratore c’è una famiglia</a:t>
            </a:r>
            <a:endParaRPr sz="1983" dirty="0">
              <a:latin typeface="Calibri"/>
              <a:cs typeface="Calibri"/>
            </a:endParaRPr>
          </a:p>
        </p:txBody>
      </p:sp>
      <p:sp>
        <p:nvSpPr>
          <p:cNvPr id="22" name="object 22"/>
          <p:cNvSpPr txBox="1"/>
          <p:nvPr/>
        </p:nvSpPr>
        <p:spPr>
          <a:xfrm>
            <a:off x="3415570" y="2127395"/>
            <a:ext cx="4933415" cy="610295"/>
          </a:xfrm>
          <a:prstGeom prst="rect">
            <a:avLst/>
          </a:prstGeom>
          <a:solidFill>
            <a:schemeClr val="accent5">
              <a:lumMod val="25000"/>
            </a:schemeClr>
          </a:solidFill>
          <a:ln w="25400">
            <a:noFill/>
          </a:ln>
        </p:spPr>
        <p:txBody>
          <a:bodyPr vert="horz" wrap="square" lIns="0" tIns="0" rIns="0" bIns="0" rtlCol="0">
            <a:spAutoFit/>
          </a:bodyPr>
          <a:lstStyle/>
          <a:p>
            <a:pPr marL="86764" marR="284081"/>
            <a:r>
              <a:rPr sz="1983" spc="-17" dirty="0">
                <a:solidFill>
                  <a:srgbClr val="FFFFFF"/>
                </a:solidFill>
                <a:latin typeface="Calibri"/>
                <a:cs typeface="Calibri"/>
              </a:rPr>
              <a:t>Un</a:t>
            </a:r>
            <a:r>
              <a:rPr sz="1983" spc="-6" dirty="0">
                <a:solidFill>
                  <a:srgbClr val="FFFFFF"/>
                </a:solidFill>
                <a:latin typeface="Calibri"/>
                <a:cs typeface="Calibri"/>
              </a:rPr>
              <a:t> </a:t>
            </a:r>
            <a:r>
              <a:rPr sz="1983" spc="-17" dirty="0">
                <a:solidFill>
                  <a:srgbClr val="FFFFFF"/>
                </a:solidFill>
                <a:latin typeface="Calibri"/>
                <a:cs typeface="Calibri"/>
              </a:rPr>
              <a:t>me</a:t>
            </a:r>
            <a:r>
              <a:rPr sz="1983" spc="-44" dirty="0">
                <a:solidFill>
                  <a:srgbClr val="FFFFFF"/>
                </a:solidFill>
                <a:latin typeface="Calibri"/>
                <a:cs typeface="Calibri"/>
              </a:rPr>
              <a:t>r</a:t>
            </a:r>
            <a:r>
              <a:rPr sz="1983" spc="-33" dirty="0">
                <a:solidFill>
                  <a:srgbClr val="FFFFFF"/>
                </a:solidFill>
                <a:latin typeface="Calibri"/>
                <a:cs typeface="Calibri"/>
              </a:rPr>
              <a:t>c</a:t>
            </a:r>
            <a:r>
              <a:rPr sz="1983" spc="-17" dirty="0">
                <a:solidFill>
                  <a:srgbClr val="FFFFFF"/>
                </a:solidFill>
                <a:latin typeface="Calibri"/>
                <a:cs typeface="Calibri"/>
              </a:rPr>
              <a:t>a</a:t>
            </a:r>
            <a:r>
              <a:rPr sz="1983" spc="-28" dirty="0">
                <a:solidFill>
                  <a:srgbClr val="FFFFFF"/>
                </a:solidFill>
                <a:latin typeface="Calibri"/>
                <a:cs typeface="Calibri"/>
              </a:rPr>
              <a:t>t</a:t>
            </a:r>
            <a:r>
              <a:rPr sz="1983" dirty="0">
                <a:solidFill>
                  <a:srgbClr val="FFFFFF"/>
                </a:solidFill>
                <a:latin typeface="Calibri"/>
                <a:cs typeface="Calibri"/>
              </a:rPr>
              <a:t>o</a:t>
            </a:r>
            <a:r>
              <a:rPr sz="1983" spc="-6" dirty="0">
                <a:solidFill>
                  <a:srgbClr val="FFFFFF"/>
                </a:solidFill>
                <a:latin typeface="Calibri"/>
                <a:cs typeface="Calibri"/>
              </a:rPr>
              <a:t> </a:t>
            </a:r>
            <a:r>
              <a:rPr sz="1983" spc="-33" dirty="0">
                <a:solidFill>
                  <a:srgbClr val="FFFFFF"/>
                </a:solidFill>
                <a:latin typeface="Calibri"/>
                <a:cs typeface="Calibri"/>
              </a:rPr>
              <a:t>c</a:t>
            </a:r>
            <a:r>
              <a:rPr sz="1983" spc="-6" dirty="0">
                <a:solidFill>
                  <a:srgbClr val="FFFFFF"/>
                </a:solidFill>
                <a:latin typeface="Calibri"/>
                <a:cs typeface="Calibri"/>
              </a:rPr>
              <a:t>ompeti</a:t>
            </a:r>
            <a:r>
              <a:rPr sz="1983" dirty="0">
                <a:solidFill>
                  <a:srgbClr val="FFFFFF"/>
                </a:solidFill>
                <a:latin typeface="Calibri"/>
                <a:cs typeface="Calibri"/>
              </a:rPr>
              <a:t>t</a:t>
            </a:r>
            <a:r>
              <a:rPr sz="1983" spc="-11" dirty="0">
                <a:solidFill>
                  <a:srgbClr val="FFFFFF"/>
                </a:solidFill>
                <a:latin typeface="Calibri"/>
                <a:cs typeface="Calibri"/>
              </a:rPr>
              <a:t>i</a:t>
            </a:r>
            <a:r>
              <a:rPr sz="1983" spc="-22" dirty="0">
                <a:solidFill>
                  <a:srgbClr val="FFFFFF"/>
                </a:solidFill>
                <a:latin typeface="Calibri"/>
                <a:cs typeface="Calibri"/>
              </a:rPr>
              <a:t>v</a:t>
            </a:r>
            <a:r>
              <a:rPr sz="1983" dirty="0">
                <a:solidFill>
                  <a:srgbClr val="FFFFFF"/>
                </a:solidFill>
                <a:latin typeface="Calibri"/>
                <a:cs typeface="Calibri"/>
              </a:rPr>
              <a:t>o</a:t>
            </a:r>
            <a:r>
              <a:rPr sz="1983" spc="11" dirty="0">
                <a:solidFill>
                  <a:srgbClr val="FFFFFF"/>
                </a:solidFill>
                <a:latin typeface="Calibri"/>
                <a:cs typeface="Calibri"/>
              </a:rPr>
              <a:t> </a:t>
            </a:r>
            <a:r>
              <a:rPr sz="1983" dirty="0">
                <a:solidFill>
                  <a:srgbClr val="FFFFFF"/>
                </a:solidFill>
                <a:latin typeface="Calibri"/>
                <a:cs typeface="Calibri"/>
              </a:rPr>
              <a:t>r</a:t>
            </a:r>
            <a:r>
              <a:rPr sz="1983" spc="-11" dirty="0">
                <a:solidFill>
                  <a:srgbClr val="FFFFFF"/>
                </a:solidFill>
                <a:latin typeface="Calibri"/>
                <a:cs typeface="Calibri"/>
              </a:rPr>
              <a:t>i</a:t>
            </a:r>
            <a:r>
              <a:rPr sz="1983" spc="-22" dirty="0">
                <a:solidFill>
                  <a:srgbClr val="FFFFFF"/>
                </a:solidFill>
                <a:latin typeface="Calibri"/>
                <a:cs typeface="Calibri"/>
              </a:rPr>
              <a:t>c</a:t>
            </a:r>
            <a:r>
              <a:rPr sz="1983" spc="-6" dirty="0">
                <a:solidFill>
                  <a:srgbClr val="FFFFFF"/>
                </a:solidFill>
                <a:latin typeface="Calibri"/>
                <a:cs typeface="Calibri"/>
              </a:rPr>
              <a:t>hied</a:t>
            </a:r>
            <a:r>
              <a:rPr sz="1983" dirty="0">
                <a:solidFill>
                  <a:srgbClr val="FFFFFF"/>
                </a:solidFill>
                <a:latin typeface="Calibri"/>
                <a:cs typeface="Calibri"/>
              </a:rPr>
              <a:t>e</a:t>
            </a:r>
            <a:r>
              <a:rPr sz="1983" spc="33" dirty="0">
                <a:solidFill>
                  <a:srgbClr val="FFFFFF"/>
                </a:solidFill>
                <a:latin typeface="Calibri"/>
                <a:cs typeface="Calibri"/>
              </a:rPr>
              <a:t> </a:t>
            </a:r>
            <a:r>
              <a:rPr sz="1983" spc="-22" dirty="0">
                <a:solidFill>
                  <a:srgbClr val="FFFFFF"/>
                </a:solidFill>
                <a:latin typeface="Calibri"/>
                <a:cs typeface="Calibri"/>
              </a:rPr>
              <a:t>s</a:t>
            </a:r>
            <a:r>
              <a:rPr sz="1983" spc="-11" dirty="0">
                <a:solidFill>
                  <a:srgbClr val="FFFFFF"/>
                </a:solidFill>
                <a:latin typeface="Calibri"/>
                <a:cs typeface="Calibri"/>
              </a:rPr>
              <a:t>t</a:t>
            </a:r>
            <a:r>
              <a:rPr sz="1983" spc="-22" dirty="0">
                <a:solidFill>
                  <a:srgbClr val="FFFFFF"/>
                </a:solidFill>
                <a:latin typeface="Calibri"/>
                <a:cs typeface="Calibri"/>
              </a:rPr>
              <a:t>rum</a:t>
            </a:r>
            <a:r>
              <a:rPr sz="1983" spc="-6" dirty="0">
                <a:solidFill>
                  <a:srgbClr val="FFFFFF"/>
                </a:solidFill>
                <a:latin typeface="Calibri"/>
                <a:cs typeface="Calibri"/>
              </a:rPr>
              <a:t>e</a:t>
            </a:r>
            <a:r>
              <a:rPr sz="1983" spc="-11" dirty="0">
                <a:solidFill>
                  <a:srgbClr val="FFFFFF"/>
                </a:solidFill>
                <a:latin typeface="Calibri"/>
                <a:cs typeface="Calibri"/>
              </a:rPr>
              <a:t>n</a:t>
            </a:r>
            <a:r>
              <a:rPr sz="1983" dirty="0">
                <a:solidFill>
                  <a:srgbClr val="FFFFFF"/>
                </a:solidFill>
                <a:latin typeface="Calibri"/>
                <a:cs typeface="Calibri"/>
              </a:rPr>
              <a:t>ti </a:t>
            </a:r>
            <a:r>
              <a:rPr sz="1983" spc="-22" dirty="0">
                <a:solidFill>
                  <a:srgbClr val="FFFFFF"/>
                </a:solidFill>
                <a:latin typeface="Calibri"/>
                <a:cs typeface="Calibri"/>
              </a:rPr>
              <a:t>e</a:t>
            </a:r>
            <a:r>
              <a:rPr sz="1983" spc="-11" dirty="0">
                <a:solidFill>
                  <a:srgbClr val="FFFFFF"/>
                </a:solidFill>
                <a:latin typeface="Calibri"/>
                <a:cs typeface="Calibri"/>
              </a:rPr>
              <a:t>f</a:t>
            </a:r>
            <a:r>
              <a:rPr sz="1983" spc="-6" dirty="0">
                <a:solidFill>
                  <a:srgbClr val="FFFFFF"/>
                </a:solidFill>
                <a:latin typeface="Calibri"/>
                <a:cs typeface="Calibri"/>
              </a:rPr>
              <a:t>fi</a:t>
            </a:r>
            <a:r>
              <a:rPr sz="1983" spc="-22" dirty="0">
                <a:solidFill>
                  <a:srgbClr val="FFFFFF"/>
                </a:solidFill>
                <a:latin typeface="Calibri"/>
                <a:cs typeface="Calibri"/>
              </a:rPr>
              <a:t>c</a:t>
            </a:r>
            <a:r>
              <a:rPr sz="1983" dirty="0">
                <a:solidFill>
                  <a:srgbClr val="FFFFFF"/>
                </a:solidFill>
                <a:latin typeface="Calibri"/>
                <a:cs typeface="Calibri"/>
              </a:rPr>
              <a:t>aci </a:t>
            </a:r>
            <a:r>
              <a:rPr sz="1983" spc="-17" dirty="0">
                <a:solidFill>
                  <a:srgbClr val="FFFFFF"/>
                </a:solidFill>
                <a:latin typeface="Calibri"/>
                <a:cs typeface="Calibri"/>
              </a:rPr>
              <a:t>p</a:t>
            </a:r>
            <a:r>
              <a:rPr sz="1983" spc="-6" dirty="0">
                <a:solidFill>
                  <a:srgbClr val="FFFFFF"/>
                </a:solidFill>
                <a:latin typeface="Calibri"/>
                <a:cs typeface="Calibri"/>
              </a:rPr>
              <a:t>e</a:t>
            </a:r>
            <a:r>
              <a:rPr sz="1983" spc="-11" dirty="0">
                <a:solidFill>
                  <a:srgbClr val="FFFFFF"/>
                </a:solidFill>
                <a:latin typeface="Calibri"/>
                <a:cs typeface="Calibri"/>
              </a:rPr>
              <a:t>r</a:t>
            </a:r>
            <a:r>
              <a:rPr sz="1983" dirty="0">
                <a:solidFill>
                  <a:srgbClr val="FFFFFF"/>
                </a:solidFill>
                <a:latin typeface="Calibri"/>
                <a:cs typeface="Calibri"/>
              </a:rPr>
              <a:t> </a:t>
            </a:r>
            <a:r>
              <a:rPr sz="1983" spc="-22" dirty="0">
                <a:solidFill>
                  <a:srgbClr val="FFFFFF"/>
                </a:solidFill>
                <a:latin typeface="Calibri"/>
                <a:cs typeface="Calibri"/>
              </a:rPr>
              <a:t>t</a:t>
            </a:r>
            <a:r>
              <a:rPr sz="1983" spc="-55" dirty="0">
                <a:solidFill>
                  <a:srgbClr val="FFFFFF"/>
                </a:solidFill>
                <a:latin typeface="Calibri"/>
                <a:cs typeface="Calibri"/>
              </a:rPr>
              <a:t>r</a:t>
            </a:r>
            <a:r>
              <a:rPr sz="1983" spc="-17" dirty="0">
                <a:solidFill>
                  <a:srgbClr val="FFFFFF"/>
                </a:solidFill>
                <a:latin typeface="Calibri"/>
                <a:cs typeface="Calibri"/>
              </a:rPr>
              <a:t>a</a:t>
            </a:r>
            <a:r>
              <a:rPr sz="1983" spc="-44" dirty="0">
                <a:solidFill>
                  <a:srgbClr val="FFFFFF"/>
                </a:solidFill>
                <a:latin typeface="Calibri"/>
                <a:cs typeface="Calibri"/>
              </a:rPr>
              <a:t>tt</a:t>
            </a:r>
            <a:r>
              <a:rPr sz="1983" spc="-11" dirty="0">
                <a:solidFill>
                  <a:srgbClr val="FFFFFF"/>
                </a:solidFill>
                <a:latin typeface="Calibri"/>
                <a:cs typeface="Calibri"/>
              </a:rPr>
              <a:t>ene</a:t>
            </a:r>
            <a:r>
              <a:rPr sz="1983" spc="-39" dirty="0">
                <a:solidFill>
                  <a:srgbClr val="FFFFFF"/>
                </a:solidFill>
                <a:latin typeface="Calibri"/>
                <a:cs typeface="Calibri"/>
              </a:rPr>
              <a:t>r</a:t>
            </a:r>
            <a:r>
              <a:rPr sz="1983" spc="-11" dirty="0">
                <a:solidFill>
                  <a:srgbClr val="FFFFFF"/>
                </a:solidFill>
                <a:latin typeface="Calibri"/>
                <a:cs typeface="Calibri"/>
              </a:rPr>
              <a:t>e</a:t>
            </a:r>
            <a:r>
              <a:rPr sz="1983" spc="17" dirty="0">
                <a:solidFill>
                  <a:srgbClr val="FFFFFF"/>
                </a:solidFill>
                <a:latin typeface="Calibri"/>
                <a:cs typeface="Calibri"/>
              </a:rPr>
              <a:t> </a:t>
            </a:r>
            <a:r>
              <a:rPr sz="1983" dirty="0">
                <a:solidFill>
                  <a:srgbClr val="FFFFFF"/>
                </a:solidFill>
                <a:latin typeface="Calibri"/>
                <a:cs typeface="Calibri"/>
              </a:rPr>
              <a:t>i</a:t>
            </a:r>
            <a:r>
              <a:rPr sz="1983" spc="6" dirty="0">
                <a:solidFill>
                  <a:srgbClr val="FFFFFF"/>
                </a:solidFill>
                <a:latin typeface="Calibri"/>
                <a:cs typeface="Calibri"/>
              </a:rPr>
              <a:t> </a:t>
            </a:r>
            <a:r>
              <a:rPr sz="1983" dirty="0" err="1">
                <a:solidFill>
                  <a:srgbClr val="FFFFFF"/>
                </a:solidFill>
                <a:latin typeface="Calibri"/>
                <a:cs typeface="Calibri"/>
              </a:rPr>
              <a:t>mig</a:t>
            </a:r>
            <a:r>
              <a:rPr sz="1983" spc="-6" dirty="0" err="1">
                <a:solidFill>
                  <a:srgbClr val="FFFFFF"/>
                </a:solidFill>
                <a:latin typeface="Calibri"/>
                <a:cs typeface="Calibri"/>
              </a:rPr>
              <a:t>lior</a:t>
            </a:r>
            <a:r>
              <a:rPr sz="1983" dirty="0" err="1">
                <a:solidFill>
                  <a:srgbClr val="FFFFFF"/>
                </a:solidFill>
                <a:latin typeface="Calibri"/>
                <a:cs typeface="Calibri"/>
              </a:rPr>
              <a:t>i</a:t>
            </a:r>
            <a:r>
              <a:rPr sz="1983" dirty="0">
                <a:solidFill>
                  <a:srgbClr val="FFFFFF"/>
                </a:solidFill>
                <a:latin typeface="Calibri"/>
                <a:cs typeface="Calibri"/>
              </a:rPr>
              <a:t> </a:t>
            </a:r>
            <a:r>
              <a:rPr lang="it-IT" sz="1983" spc="-33" dirty="0">
                <a:solidFill>
                  <a:srgbClr val="FFFFFF"/>
                </a:solidFill>
                <a:latin typeface="Calibri"/>
                <a:cs typeface="Calibri"/>
              </a:rPr>
              <a:t>talenti</a:t>
            </a:r>
            <a:endParaRPr sz="1983" dirty="0">
              <a:latin typeface="Calibri"/>
              <a:cs typeface="Calibri"/>
            </a:endParaRPr>
          </a:p>
        </p:txBody>
      </p:sp>
      <p:sp>
        <p:nvSpPr>
          <p:cNvPr id="24" name="object 24"/>
          <p:cNvSpPr txBox="1"/>
          <p:nvPr/>
        </p:nvSpPr>
        <p:spPr>
          <a:xfrm>
            <a:off x="3413331" y="4923593"/>
            <a:ext cx="4933415" cy="610295"/>
          </a:xfrm>
          <a:prstGeom prst="rect">
            <a:avLst/>
          </a:prstGeom>
          <a:solidFill>
            <a:schemeClr val="accent5">
              <a:lumMod val="25000"/>
            </a:schemeClr>
          </a:solidFill>
          <a:ln w="25400">
            <a:noFill/>
          </a:ln>
        </p:spPr>
        <p:txBody>
          <a:bodyPr vert="horz" wrap="square" lIns="0" tIns="0" rIns="0" bIns="0" rtlCol="0">
            <a:spAutoFit/>
          </a:bodyPr>
          <a:lstStyle/>
          <a:p>
            <a:pPr marL="86764" marR="425422"/>
            <a:r>
              <a:rPr lang="it-IT" sz="1983" dirty="0">
                <a:solidFill>
                  <a:srgbClr val="FFFFFF"/>
                </a:solidFill>
                <a:latin typeface="Calibri"/>
                <a:cs typeface="Calibri"/>
              </a:rPr>
              <a:t>La reputazione dell’impresa è diventata un fattore essenziale </a:t>
            </a:r>
            <a:endParaRPr sz="1983" dirty="0">
              <a:latin typeface="Calibri"/>
              <a:cs typeface="Calibri"/>
            </a:endParaRPr>
          </a:p>
        </p:txBody>
      </p:sp>
      <p:sp>
        <p:nvSpPr>
          <p:cNvPr id="26" name="object 26"/>
          <p:cNvSpPr txBox="1"/>
          <p:nvPr/>
        </p:nvSpPr>
        <p:spPr>
          <a:xfrm>
            <a:off x="3413331" y="3996229"/>
            <a:ext cx="4933415" cy="610295"/>
          </a:xfrm>
          <a:prstGeom prst="rect">
            <a:avLst/>
          </a:prstGeom>
          <a:solidFill>
            <a:schemeClr val="accent5">
              <a:lumMod val="25000"/>
            </a:schemeClr>
          </a:solidFill>
          <a:ln w="25400">
            <a:noFill/>
          </a:ln>
        </p:spPr>
        <p:txBody>
          <a:bodyPr vert="horz" wrap="square" lIns="0" tIns="0" rIns="0" bIns="0" rtlCol="0">
            <a:spAutoFit/>
          </a:bodyPr>
          <a:lstStyle>
            <a:defPPr>
              <a:defRPr lang="it-IT"/>
            </a:defPPr>
            <a:lvl1pPr marL="86764" marR="425422">
              <a:defRPr sz="1983">
                <a:solidFill>
                  <a:srgbClr val="FFFFFF"/>
                </a:solidFill>
                <a:latin typeface="Calibri"/>
                <a:cs typeface="Calibri"/>
              </a:defRPr>
            </a:lvl1pPr>
          </a:lstStyle>
          <a:p>
            <a:r>
              <a:rPr lang="it-IT" dirty="0"/>
              <a:t>Riconoscere i risultati raggiunti e premiare chi si è dato da fare</a:t>
            </a:r>
            <a:endParaRPr dirty="0"/>
          </a:p>
        </p:txBody>
      </p:sp>
      <p:sp>
        <p:nvSpPr>
          <p:cNvPr id="27" name="object 27"/>
          <p:cNvSpPr/>
          <p:nvPr/>
        </p:nvSpPr>
        <p:spPr>
          <a:xfrm>
            <a:off x="3430823" y="3031678"/>
            <a:ext cx="4932995" cy="712158"/>
          </a:xfrm>
          <a:prstGeom prst="rect">
            <a:avLst/>
          </a:prstGeom>
          <a:solidFill>
            <a:schemeClr val="accent5">
              <a:lumMod val="25000"/>
            </a:schemeClr>
          </a:solidFill>
        </p:spPr>
        <p:txBody>
          <a:bodyPr wrap="square" lIns="0" tIns="0" rIns="0" bIns="0" rtlCol="0"/>
          <a:lstStyle/>
          <a:p>
            <a:endParaRPr sz="1983"/>
          </a:p>
        </p:txBody>
      </p:sp>
      <p:sp>
        <p:nvSpPr>
          <p:cNvPr id="28" name="object 28"/>
          <p:cNvSpPr txBox="1"/>
          <p:nvPr/>
        </p:nvSpPr>
        <p:spPr>
          <a:xfrm>
            <a:off x="3426434" y="3197639"/>
            <a:ext cx="4933415" cy="305148"/>
          </a:xfrm>
          <a:prstGeom prst="rect">
            <a:avLst/>
          </a:prstGeom>
          <a:ln w="25400">
            <a:noFill/>
          </a:ln>
        </p:spPr>
        <p:txBody>
          <a:bodyPr vert="horz" wrap="square" lIns="0" tIns="0" rIns="0" bIns="0" rtlCol="0">
            <a:spAutoFit/>
          </a:bodyPr>
          <a:lstStyle/>
          <a:p>
            <a:pPr marL="86764"/>
            <a:r>
              <a:rPr lang="it-IT" sz="1983" dirty="0">
                <a:solidFill>
                  <a:srgbClr val="FFFFFF"/>
                </a:solidFill>
                <a:latin typeface="Calibri"/>
                <a:cs typeface="Calibri"/>
              </a:rPr>
              <a:t>Il concetto di «</a:t>
            </a:r>
            <a:r>
              <a:rPr lang="it-IT" sz="1983" dirty="0" err="1">
                <a:solidFill>
                  <a:srgbClr val="FFFFFF"/>
                </a:solidFill>
                <a:latin typeface="Calibri"/>
                <a:cs typeface="Calibri"/>
              </a:rPr>
              <a:t>commitment</a:t>
            </a:r>
            <a:r>
              <a:rPr lang="it-IT" sz="1983" dirty="0">
                <a:solidFill>
                  <a:srgbClr val="FFFFFF"/>
                </a:solidFill>
                <a:latin typeface="Calibri"/>
                <a:cs typeface="Calibri"/>
              </a:rPr>
              <a:t>»</a:t>
            </a:r>
            <a:endParaRPr sz="1983" dirty="0">
              <a:latin typeface="Calibri"/>
              <a:cs typeface="Calibri"/>
            </a:endParaRPr>
          </a:p>
        </p:txBody>
      </p:sp>
      <p:sp>
        <p:nvSpPr>
          <p:cNvPr id="30" name="object 30"/>
          <p:cNvSpPr txBox="1">
            <a:spLocks noChangeAspect="1"/>
          </p:cNvSpPr>
          <p:nvPr/>
        </p:nvSpPr>
        <p:spPr>
          <a:xfrm>
            <a:off x="3387164" y="5854288"/>
            <a:ext cx="4933415" cy="895762"/>
          </a:xfrm>
          <a:prstGeom prst="rect">
            <a:avLst/>
          </a:prstGeom>
          <a:solidFill>
            <a:schemeClr val="accent5">
              <a:lumMod val="25000"/>
            </a:schemeClr>
          </a:solidFill>
          <a:ln w="25400">
            <a:noFill/>
          </a:ln>
        </p:spPr>
        <p:txBody>
          <a:bodyPr vert="horz" wrap="square" lIns="0" tIns="0" rIns="0" bIns="0" rtlCol="0">
            <a:noAutofit/>
          </a:bodyPr>
          <a:lstStyle/>
          <a:p>
            <a:pPr marL="86764" marR="697607"/>
            <a:r>
              <a:rPr lang="it-IT" sz="1983" spc="-6" dirty="0">
                <a:solidFill>
                  <a:srgbClr val="FFFFFF"/>
                </a:solidFill>
                <a:latin typeface="Calibri"/>
                <a:cs typeface="Calibri"/>
              </a:rPr>
              <a:t>Ottimizzazione</a:t>
            </a:r>
            <a:r>
              <a:rPr sz="1983" spc="11" dirty="0">
                <a:solidFill>
                  <a:srgbClr val="FFFFFF"/>
                </a:solidFill>
                <a:latin typeface="Calibri"/>
                <a:cs typeface="Calibri"/>
              </a:rPr>
              <a:t> </a:t>
            </a:r>
            <a:r>
              <a:rPr sz="1983" spc="-6" dirty="0">
                <a:solidFill>
                  <a:srgbClr val="FFFFFF"/>
                </a:solidFill>
                <a:latin typeface="Calibri"/>
                <a:cs typeface="Calibri"/>
              </a:rPr>
              <a:t>finanziari</a:t>
            </a:r>
            <a:r>
              <a:rPr sz="1983" spc="-11" dirty="0">
                <a:solidFill>
                  <a:srgbClr val="FFFFFF"/>
                </a:solidFill>
                <a:latin typeface="Calibri"/>
                <a:cs typeface="Calibri"/>
              </a:rPr>
              <a:t>a,</a:t>
            </a:r>
            <a:r>
              <a:rPr sz="1983" spc="33" dirty="0">
                <a:solidFill>
                  <a:srgbClr val="FFFFFF"/>
                </a:solidFill>
                <a:latin typeface="Calibri"/>
                <a:cs typeface="Calibri"/>
              </a:rPr>
              <a:t> </a:t>
            </a:r>
            <a:r>
              <a:rPr sz="1983" spc="-33" dirty="0">
                <a:solidFill>
                  <a:srgbClr val="FFFFFF"/>
                </a:solidFill>
                <a:latin typeface="Calibri"/>
                <a:cs typeface="Calibri"/>
              </a:rPr>
              <a:t>c</a:t>
            </a:r>
            <a:r>
              <a:rPr sz="1983" spc="-6" dirty="0">
                <a:solidFill>
                  <a:srgbClr val="FFFFFF"/>
                </a:solidFill>
                <a:latin typeface="Calibri"/>
                <a:cs typeface="Calibri"/>
              </a:rPr>
              <a:t>o</a:t>
            </a:r>
            <a:r>
              <a:rPr sz="1983" spc="-11" dirty="0">
                <a:solidFill>
                  <a:srgbClr val="FFFFFF"/>
                </a:solidFill>
                <a:latin typeface="Calibri"/>
                <a:cs typeface="Calibri"/>
              </a:rPr>
              <a:t>n</a:t>
            </a:r>
            <a:r>
              <a:rPr sz="1983" spc="-44" dirty="0">
                <a:solidFill>
                  <a:srgbClr val="FFFFFF"/>
                </a:solidFill>
                <a:latin typeface="Calibri"/>
                <a:cs typeface="Calibri"/>
              </a:rPr>
              <a:t>t</a:t>
            </a:r>
            <a:r>
              <a:rPr sz="1983" spc="-11" dirty="0">
                <a:solidFill>
                  <a:srgbClr val="FFFFFF"/>
                </a:solidFill>
                <a:latin typeface="Calibri"/>
                <a:cs typeface="Calibri"/>
              </a:rPr>
              <a:t>en</a:t>
            </a:r>
            <a:r>
              <a:rPr sz="1983" spc="-6" dirty="0">
                <a:solidFill>
                  <a:srgbClr val="FFFFFF"/>
                </a:solidFill>
                <a:latin typeface="Calibri"/>
                <a:cs typeface="Calibri"/>
              </a:rPr>
              <a:t>i</a:t>
            </a:r>
            <a:r>
              <a:rPr sz="1983" spc="-17" dirty="0">
                <a:solidFill>
                  <a:srgbClr val="FFFFFF"/>
                </a:solidFill>
                <a:latin typeface="Calibri"/>
                <a:cs typeface="Calibri"/>
              </a:rPr>
              <a:t>men</a:t>
            </a:r>
            <a:r>
              <a:rPr sz="1983" spc="-33" dirty="0">
                <a:solidFill>
                  <a:srgbClr val="FFFFFF"/>
                </a:solidFill>
                <a:latin typeface="Calibri"/>
                <a:cs typeface="Calibri"/>
              </a:rPr>
              <a:t>t</a:t>
            </a:r>
            <a:r>
              <a:rPr sz="1983" dirty="0">
                <a:solidFill>
                  <a:srgbClr val="FFFFFF"/>
                </a:solidFill>
                <a:latin typeface="Calibri"/>
                <a:cs typeface="Calibri"/>
              </a:rPr>
              <a:t>o</a:t>
            </a:r>
            <a:r>
              <a:rPr sz="1983" spc="11" dirty="0">
                <a:solidFill>
                  <a:srgbClr val="FFFFFF"/>
                </a:solidFill>
                <a:latin typeface="Calibri"/>
                <a:cs typeface="Calibri"/>
              </a:rPr>
              <a:t> </a:t>
            </a:r>
            <a:r>
              <a:rPr sz="1983" spc="-33" dirty="0">
                <a:solidFill>
                  <a:srgbClr val="FFFFFF"/>
                </a:solidFill>
                <a:latin typeface="Calibri"/>
                <a:cs typeface="Calibri"/>
              </a:rPr>
              <a:t>c</a:t>
            </a:r>
            <a:r>
              <a:rPr sz="1983" spc="-6" dirty="0">
                <a:solidFill>
                  <a:srgbClr val="FFFFFF"/>
                </a:solidFill>
                <a:latin typeface="Calibri"/>
                <a:cs typeface="Calibri"/>
              </a:rPr>
              <a:t>o</a:t>
            </a:r>
            <a:r>
              <a:rPr sz="1983" spc="-22" dirty="0">
                <a:solidFill>
                  <a:srgbClr val="FFFFFF"/>
                </a:solidFill>
                <a:latin typeface="Calibri"/>
                <a:cs typeface="Calibri"/>
              </a:rPr>
              <a:t>s</a:t>
            </a:r>
            <a:r>
              <a:rPr sz="1983" spc="-28" dirty="0">
                <a:solidFill>
                  <a:srgbClr val="FFFFFF"/>
                </a:solidFill>
                <a:latin typeface="Calibri"/>
                <a:cs typeface="Calibri"/>
              </a:rPr>
              <a:t>t</a:t>
            </a:r>
            <a:r>
              <a:rPr sz="1983" dirty="0">
                <a:solidFill>
                  <a:srgbClr val="FFFFFF"/>
                </a:solidFill>
                <a:latin typeface="Calibri"/>
                <a:cs typeface="Calibri"/>
              </a:rPr>
              <a:t>o d</a:t>
            </a:r>
            <a:r>
              <a:rPr sz="1983" spc="-149" dirty="0">
                <a:solidFill>
                  <a:srgbClr val="FFFFFF"/>
                </a:solidFill>
                <a:latin typeface="Calibri"/>
                <a:cs typeface="Calibri"/>
              </a:rPr>
              <a:t>’</a:t>
            </a:r>
            <a:r>
              <a:rPr sz="1983" dirty="0">
                <a:solidFill>
                  <a:srgbClr val="FFFFFF"/>
                </a:solidFill>
                <a:latin typeface="Calibri"/>
                <a:cs typeface="Calibri"/>
              </a:rPr>
              <a:t>ass</a:t>
            </a:r>
            <a:r>
              <a:rPr sz="1983" spc="6" dirty="0">
                <a:solidFill>
                  <a:srgbClr val="FFFFFF"/>
                </a:solidFill>
                <a:latin typeface="Calibri"/>
                <a:cs typeface="Calibri"/>
              </a:rPr>
              <a:t>e</a:t>
            </a:r>
            <a:r>
              <a:rPr sz="1983" spc="-11" dirty="0">
                <a:solidFill>
                  <a:srgbClr val="FFFFFF"/>
                </a:solidFill>
                <a:latin typeface="Calibri"/>
                <a:cs typeface="Calibri"/>
              </a:rPr>
              <a:t>n</a:t>
            </a:r>
            <a:r>
              <a:rPr sz="1983" spc="-33" dirty="0">
                <a:solidFill>
                  <a:srgbClr val="FFFFFF"/>
                </a:solidFill>
                <a:latin typeface="Calibri"/>
                <a:cs typeface="Calibri"/>
              </a:rPr>
              <a:t>t</a:t>
            </a:r>
            <a:r>
              <a:rPr sz="1983" dirty="0">
                <a:solidFill>
                  <a:srgbClr val="FFFFFF"/>
                </a:solidFill>
                <a:latin typeface="Calibri"/>
                <a:cs typeface="Calibri"/>
              </a:rPr>
              <a:t>eism</a:t>
            </a:r>
            <a:r>
              <a:rPr sz="1983" spc="-39" dirty="0">
                <a:solidFill>
                  <a:srgbClr val="FFFFFF"/>
                </a:solidFill>
                <a:latin typeface="Calibri"/>
                <a:cs typeface="Calibri"/>
              </a:rPr>
              <a:t>o</a:t>
            </a:r>
            <a:r>
              <a:rPr sz="1983" dirty="0">
                <a:solidFill>
                  <a:srgbClr val="FFFFFF"/>
                </a:solidFill>
                <a:latin typeface="Calibri"/>
                <a:cs typeface="Calibri"/>
              </a:rPr>
              <a:t>,</a:t>
            </a:r>
            <a:r>
              <a:rPr sz="1983" spc="-11" dirty="0">
                <a:solidFill>
                  <a:srgbClr val="FFFFFF"/>
                </a:solidFill>
                <a:latin typeface="Calibri"/>
                <a:cs typeface="Calibri"/>
              </a:rPr>
              <a:t> </a:t>
            </a:r>
            <a:r>
              <a:rPr sz="1983" dirty="0" err="1">
                <a:solidFill>
                  <a:srgbClr val="FFFFFF"/>
                </a:solidFill>
                <a:latin typeface="Calibri"/>
                <a:cs typeface="Calibri"/>
              </a:rPr>
              <a:t>p</a:t>
            </a:r>
            <a:r>
              <a:rPr sz="1983" spc="-28" dirty="0" err="1">
                <a:solidFill>
                  <a:srgbClr val="FFFFFF"/>
                </a:solidFill>
                <a:latin typeface="Calibri"/>
                <a:cs typeface="Calibri"/>
              </a:rPr>
              <a:t>r</a:t>
            </a:r>
            <a:r>
              <a:rPr sz="1983" dirty="0" err="1">
                <a:solidFill>
                  <a:srgbClr val="FFFFFF"/>
                </a:solidFill>
                <a:latin typeface="Calibri"/>
                <a:cs typeface="Calibri"/>
              </a:rPr>
              <a:t>odu</a:t>
            </a:r>
            <a:r>
              <a:rPr sz="1983" spc="-28" dirty="0" err="1">
                <a:solidFill>
                  <a:srgbClr val="FFFFFF"/>
                </a:solidFill>
                <a:latin typeface="Calibri"/>
                <a:cs typeface="Calibri"/>
              </a:rPr>
              <a:t>t</a:t>
            </a:r>
            <a:r>
              <a:rPr sz="1983" dirty="0" err="1">
                <a:solidFill>
                  <a:srgbClr val="FFFFFF"/>
                </a:solidFill>
                <a:latin typeface="Calibri"/>
                <a:cs typeface="Calibri"/>
              </a:rPr>
              <a:t>t</a:t>
            </a:r>
            <a:r>
              <a:rPr sz="1983" spc="-11" dirty="0" err="1">
                <a:solidFill>
                  <a:srgbClr val="FFFFFF"/>
                </a:solidFill>
                <a:latin typeface="Calibri"/>
                <a:cs typeface="Calibri"/>
              </a:rPr>
              <a:t>i</a:t>
            </a:r>
            <a:r>
              <a:rPr sz="1983" dirty="0" err="1">
                <a:solidFill>
                  <a:srgbClr val="FFFFFF"/>
                </a:solidFill>
                <a:latin typeface="Calibri"/>
                <a:cs typeface="Calibri"/>
              </a:rPr>
              <a:t>vi</a:t>
            </a:r>
            <a:r>
              <a:rPr sz="1983" spc="-39" dirty="0" err="1">
                <a:solidFill>
                  <a:srgbClr val="FFFFFF"/>
                </a:solidFill>
                <a:latin typeface="Calibri"/>
                <a:cs typeface="Calibri"/>
              </a:rPr>
              <a:t>t</a:t>
            </a:r>
            <a:r>
              <a:rPr sz="1983" dirty="0" err="1">
                <a:solidFill>
                  <a:srgbClr val="FFFFFF"/>
                </a:solidFill>
                <a:latin typeface="Calibri"/>
                <a:cs typeface="Calibri"/>
              </a:rPr>
              <a:t>à</a:t>
            </a:r>
            <a:endParaRPr sz="1983" dirty="0">
              <a:latin typeface="Calibri"/>
              <a:cs typeface="Calibri"/>
            </a:endParaRPr>
          </a:p>
        </p:txBody>
      </p:sp>
      <p:sp>
        <p:nvSpPr>
          <p:cNvPr id="2" name="Titolo 1"/>
          <p:cNvSpPr>
            <a:spLocks noGrp="1"/>
          </p:cNvSpPr>
          <p:nvPr>
            <p:ph type="title"/>
          </p:nvPr>
        </p:nvSpPr>
        <p:spPr/>
        <p:txBody>
          <a:bodyPr/>
          <a:lstStyle/>
          <a:p>
            <a:r>
              <a:rPr lang="it-IT" dirty="0"/>
              <a:t>Mindset </a:t>
            </a:r>
          </a:p>
        </p:txBody>
      </p:sp>
    </p:spTree>
    <p:extLst>
      <p:ext uri="{BB962C8B-B14F-4D97-AF65-F5344CB8AC3E}">
        <p14:creationId xmlns:p14="http://schemas.microsoft.com/office/powerpoint/2010/main" val="128182404"/>
      </p:ext>
    </p:extLst>
  </p:cSld>
  <p:clrMapOvr>
    <a:masterClrMapping/>
  </p:clrMapOvr>
  <p:transition spd="slow">
    <p:wedg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1175003" y="640081"/>
            <a:ext cx="790955" cy="847343"/>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1181100" y="96012"/>
            <a:ext cx="778763" cy="835151"/>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1533143" y="640081"/>
            <a:ext cx="797051" cy="84734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1539239" y="96012"/>
            <a:ext cx="784847" cy="835151"/>
          </a:xfrm>
          <a:prstGeom prst="rect">
            <a:avLst/>
          </a:prstGeom>
          <a:blipFill>
            <a:blip r:embed="rId6" cstate="print"/>
            <a:stretch>
              <a:fillRect/>
            </a:stretch>
          </a:blipFill>
        </p:spPr>
        <p:txBody>
          <a:bodyPr wrap="square" lIns="0" tIns="0" rIns="0" bIns="0" rtlCol="0"/>
          <a:lstStyle/>
          <a:p>
            <a:endParaRPr/>
          </a:p>
        </p:txBody>
      </p:sp>
      <p:sp>
        <p:nvSpPr>
          <p:cNvPr id="36" name="object 36"/>
          <p:cNvSpPr/>
          <p:nvPr/>
        </p:nvSpPr>
        <p:spPr>
          <a:xfrm>
            <a:off x="2971800" y="640081"/>
            <a:ext cx="795527" cy="847343"/>
          </a:xfrm>
          <a:prstGeom prst="rect">
            <a:avLst/>
          </a:prstGeom>
          <a:blipFill>
            <a:blip r:embed="rId5" cstate="print"/>
            <a:stretch>
              <a:fillRect/>
            </a:stretch>
          </a:blipFill>
        </p:spPr>
        <p:txBody>
          <a:bodyPr wrap="square" lIns="0" tIns="0" rIns="0" bIns="0" rtlCol="0"/>
          <a:lstStyle/>
          <a:p>
            <a:endParaRPr/>
          </a:p>
        </p:txBody>
      </p:sp>
      <p:sp>
        <p:nvSpPr>
          <p:cNvPr id="37" name="object 37"/>
          <p:cNvSpPr/>
          <p:nvPr/>
        </p:nvSpPr>
        <p:spPr>
          <a:xfrm>
            <a:off x="2977895" y="96012"/>
            <a:ext cx="783335" cy="835151"/>
          </a:xfrm>
          <a:prstGeom prst="rect">
            <a:avLst/>
          </a:prstGeom>
          <a:blipFill>
            <a:blip r:embed="rId6" cstate="print"/>
            <a:stretch>
              <a:fillRect/>
            </a:stretch>
          </a:blipFill>
        </p:spPr>
        <p:txBody>
          <a:bodyPr wrap="square" lIns="0" tIns="0" rIns="0" bIns="0" rtlCol="0"/>
          <a:lstStyle/>
          <a:p>
            <a:endParaRPr/>
          </a:p>
        </p:txBody>
      </p:sp>
      <p:sp>
        <p:nvSpPr>
          <p:cNvPr id="52" name="object 52"/>
          <p:cNvSpPr/>
          <p:nvPr/>
        </p:nvSpPr>
        <p:spPr>
          <a:xfrm>
            <a:off x="4806695" y="640081"/>
            <a:ext cx="797051" cy="847343"/>
          </a:xfrm>
          <a:prstGeom prst="rect">
            <a:avLst/>
          </a:prstGeom>
          <a:blipFill>
            <a:blip r:embed="rId5" cstate="print"/>
            <a:stretch>
              <a:fillRect/>
            </a:stretch>
          </a:blipFill>
        </p:spPr>
        <p:txBody>
          <a:bodyPr wrap="square" lIns="0" tIns="0" rIns="0" bIns="0" rtlCol="0"/>
          <a:lstStyle/>
          <a:p>
            <a:endParaRPr/>
          </a:p>
        </p:txBody>
      </p:sp>
      <p:sp>
        <p:nvSpPr>
          <p:cNvPr id="53" name="object 53"/>
          <p:cNvSpPr/>
          <p:nvPr/>
        </p:nvSpPr>
        <p:spPr>
          <a:xfrm>
            <a:off x="4812791" y="96012"/>
            <a:ext cx="784847" cy="835151"/>
          </a:xfrm>
          <a:prstGeom prst="rect">
            <a:avLst/>
          </a:prstGeom>
          <a:blipFill>
            <a:blip r:embed="rId6" cstate="print"/>
            <a:stretch>
              <a:fillRect/>
            </a:stretch>
          </a:blipFill>
        </p:spPr>
        <p:txBody>
          <a:bodyPr wrap="square" lIns="0" tIns="0" rIns="0" bIns="0" rtlCol="0"/>
          <a:lstStyle/>
          <a:p>
            <a:endParaRPr/>
          </a:p>
        </p:txBody>
      </p:sp>
      <p:sp>
        <p:nvSpPr>
          <p:cNvPr id="58" name="object 58"/>
          <p:cNvSpPr/>
          <p:nvPr/>
        </p:nvSpPr>
        <p:spPr>
          <a:xfrm>
            <a:off x="5298947" y="640081"/>
            <a:ext cx="797051" cy="847343"/>
          </a:xfrm>
          <a:prstGeom prst="rect">
            <a:avLst/>
          </a:prstGeom>
          <a:blipFill>
            <a:blip r:embed="rId5" cstate="print"/>
            <a:stretch>
              <a:fillRect/>
            </a:stretch>
          </a:blipFill>
        </p:spPr>
        <p:txBody>
          <a:bodyPr wrap="square" lIns="0" tIns="0" rIns="0" bIns="0" rtlCol="0"/>
          <a:lstStyle/>
          <a:p>
            <a:endParaRPr/>
          </a:p>
        </p:txBody>
      </p:sp>
      <p:sp>
        <p:nvSpPr>
          <p:cNvPr id="59" name="object 59"/>
          <p:cNvSpPr/>
          <p:nvPr/>
        </p:nvSpPr>
        <p:spPr>
          <a:xfrm>
            <a:off x="5305043" y="96012"/>
            <a:ext cx="784859" cy="835151"/>
          </a:xfrm>
          <a:prstGeom prst="rect">
            <a:avLst/>
          </a:prstGeom>
          <a:blipFill>
            <a:blip r:embed="rId6" cstate="print"/>
            <a:stretch>
              <a:fillRect/>
            </a:stretch>
          </a:blipFill>
        </p:spPr>
        <p:txBody>
          <a:bodyPr wrap="square" lIns="0" tIns="0" rIns="0" bIns="0" rtlCol="0"/>
          <a:lstStyle/>
          <a:p>
            <a:endParaRPr/>
          </a:p>
        </p:txBody>
      </p:sp>
      <p:sp>
        <p:nvSpPr>
          <p:cNvPr id="64" name="object 64"/>
          <p:cNvSpPr/>
          <p:nvPr/>
        </p:nvSpPr>
        <p:spPr>
          <a:xfrm>
            <a:off x="5940551" y="640081"/>
            <a:ext cx="795527" cy="847343"/>
          </a:xfrm>
          <a:prstGeom prst="rect">
            <a:avLst/>
          </a:prstGeom>
          <a:blipFill>
            <a:blip r:embed="rId5" cstate="print"/>
            <a:stretch>
              <a:fillRect/>
            </a:stretch>
          </a:blipFill>
        </p:spPr>
        <p:txBody>
          <a:bodyPr wrap="square" lIns="0" tIns="0" rIns="0" bIns="0" rtlCol="0"/>
          <a:lstStyle/>
          <a:p>
            <a:endParaRPr/>
          </a:p>
        </p:txBody>
      </p:sp>
      <p:sp>
        <p:nvSpPr>
          <p:cNvPr id="65" name="object 65"/>
          <p:cNvSpPr/>
          <p:nvPr/>
        </p:nvSpPr>
        <p:spPr>
          <a:xfrm>
            <a:off x="5946647" y="96012"/>
            <a:ext cx="783335" cy="835151"/>
          </a:xfrm>
          <a:prstGeom prst="rect">
            <a:avLst/>
          </a:prstGeom>
          <a:blipFill>
            <a:blip r:embed="rId6" cstate="print"/>
            <a:stretch>
              <a:fillRect/>
            </a:stretch>
          </a:blipFill>
        </p:spPr>
        <p:txBody>
          <a:bodyPr wrap="square" lIns="0" tIns="0" rIns="0" bIns="0" rtlCol="0"/>
          <a:lstStyle/>
          <a:p>
            <a:endParaRPr/>
          </a:p>
        </p:txBody>
      </p:sp>
      <p:sp>
        <p:nvSpPr>
          <p:cNvPr id="76" name="object 76"/>
          <p:cNvSpPr/>
          <p:nvPr/>
        </p:nvSpPr>
        <p:spPr>
          <a:xfrm>
            <a:off x="7202423" y="640081"/>
            <a:ext cx="794003" cy="847343"/>
          </a:xfrm>
          <a:prstGeom prst="rect">
            <a:avLst/>
          </a:prstGeom>
          <a:blipFill>
            <a:blip r:embed="rId5" cstate="print"/>
            <a:stretch>
              <a:fillRect/>
            </a:stretch>
          </a:blipFill>
        </p:spPr>
        <p:txBody>
          <a:bodyPr wrap="square" lIns="0" tIns="0" rIns="0" bIns="0" rtlCol="0"/>
          <a:lstStyle/>
          <a:p>
            <a:endParaRPr/>
          </a:p>
        </p:txBody>
      </p:sp>
      <p:sp>
        <p:nvSpPr>
          <p:cNvPr id="77" name="object 77"/>
          <p:cNvSpPr/>
          <p:nvPr/>
        </p:nvSpPr>
        <p:spPr>
          <a:xfrm>
            <a:off x="7208518" y="96012"/>
            <a:ext cx="781811" cy="83515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7693151" y="640081"/>
            <a:ext cx="809243" cy="847343"/>
          </a:xfrm>
          <a:prstGeom prst="rect">
            <a:avLst/>
          </a:prstGeom>
          <a:blipFill>
            <a:blip r:embed="rId7" cstate="print"/>
            <a:stretch>
              <a:fillRect/>
            </a:stretch>
          </a:blipFill>
        </p:spPr>
        <p:txBody>
          <a:bodyPr wrap="square" lIns="0" tIns="0" rIns="0" bIns="0" rtlCol="0"/>
          <a:lstStyle/>
          <a:p>
            <a:endParaRPr/>
          </a:p>
        </p:txBody>
      </p:sp>
      <p:sp>
        <p:nvSpPr>
          <p:cNvPr id="83" name="object 83"/>
          <p:cNvSpPr/>
          <p:nvPr/>
        </p:nvSpPr>
        <p:spPr>
          <a:xfrm>
            <a:off x="7699247" y="96012"/>
            <a:ext cx="797051" cy="835151"/>
          </a:xfrm>
          <a:prstGeom prst="rect">
            <a:avLst/>
          </a:prstGeom>
          <a:blipFill>
            <a:blip r:embed="rId8" cstate="print"/>
            <a:stretch>
              <a:fillRect/>
            </a:stretch>
          </a:blipFill>
        </p:spPr>
        <p:txBody>
          <a:bodyPr wrap="square" lIns="0" tIns="0" rIns="0" bIns="0" rtlCol="0"/>
          <a:lstStyle/>
          <a:p>
            <a:endParaRPr/>
          </a:p>
        </p:txBody>
      </p:sp>
      <p:graphicFrame>
        <p:nvGraphicFramePr>
          <p:cNvPr id="133" name="object 133"/>
          <p:cNvGraphicFramePr>
            <a:graphicFrameLocks noGrp="1"/>
          </p:cNvGraphicFramePr>
          <p:nvPr>
            <p:extLst>
              <p:ext uri="{D42A27DB-BD31-4B8C-83A1-F6EECF244321}">
                <p14:modId xmlns:p14="http://schemas.microsoft.com/office/powerpoint/2010/main" val="299844258"/>
              </p:ext>
            </p:extLst>
          </p:nvPr>
        </p:nvGraphicFramePr>
        <p:xfrm>
          <a:off x="927100" y="349250"/>
          <a:ext cx="9040610" cy="6405372"/>
        </p:xfrm>
        <a:graphic>
          <a:graphicData uri="http://schemas.openxmlformats.org/drawingml/2006/table">
            <a:tbl>
              <a:tblPr firstRow="1" bandRow="1">
                <a:tableStyleId>{2D5ABB26-0587-4C30-8999-92F81FD0307C}</a:tableStyleId>
              </a:tblPr>
              <a:tblGrid>
                <a:gridCol w="3139100">
                  <a:extLst>
                    <a:ext uri="{9D8B030D-6E8A-4147-A177-3AD203B41FA5}">
                      <a16:colId xmlns:a16="http://schemas.microsoft.com/office/drawing/2014/main" val="20000"/>
                    </a:ext>
                  </a:extLst>
                </a:gridCol>
                <a:gridCol w="2469282">
                  <a:extLst>
                    <a:ext uri="{9D8B030D-6E8A-4147-A177-3AD203B41FA5}">
                      <a16:colId xmlns:a16="http://schemas.microsoft.com/office/drawing/2014/main" val="20001"/>
                    </a:ext>
                  </a:extLst>
                </a:gridCol>
                <a:gridCol w="1088365">
                  <a:extLst>
                    <a:ext uri="{9D8B030D-6E8A-4147-A177-3AD203B41FA5}">
                      <a16:colId xmlns:a16="http://schemas.microsoft.com/office/drawing/2014/main" val="20002"/>
                    </a:ext>
                  </a:extLst>
                </a:gridCol>
                <a:gridCol w="1171931">
                  <a:extLst>
                    <a:ext uri="{9D8B030D-6E8A-4147-A177-3AD203B41FA5}">
                      <a16:colId xmlns:a16="http://schemas.microsoft.com/office/drawing/2014/main" val="20003"/>
                    </a:ext>
                  </a:extLst>
                </a:gridCol>
                <a:gridCol w="1171932">
                  <a:extLst>
                    <a:ext uri="{9D8B030D-6E8A-4147-A177-3AD203B41FA5}">
                      <a16:colId xmlns:a16="http://schemas.microsoft.com/office/drawing/2014/main" val="20004"/>
                    </a:ext>
                  </a:extLst>
                </a:gridCol>
              </a:tblGrid>
              <a:tr h="370332">
                <a:tc>
                  <a:txBody>
                    <a:bodyPr/>
                    <a:lstStyle/>
                    <a:p>
                      <a:pPr marL="842644">
                        <a:lnSpc>
                          <a:spcPct val="100000"/>
                        </a:lnSpc>
                      </a:pPr>
                      <a:r>
                        <a:rPr sz="1200" b="1" dirty="0">
                          <a:latin typeface="Times New Roman"/>
                          <a:cs typeface="Times New Roman"/>
                        </a:rPr>
                        <a:t>Ti</a:t>
                      </a:r>
                      <a:r>
                        <a:rPr sz="1200" b="1" spc="-25" dirty="0">
                          <a:latin typeface="Times New Roman"/>
                          <a:cs typeface="Times New Roman"/>
                        </a:rPr>
                        <a:t>p</a:t>
                      </a:r>
                      <a:r>
                        <a:rPr sz="1200" b="1" dirty="0">
                          <a:latin typeface="Times New Roman"/>
                          <a:cs typeface="Times New Roman"/>
                        </a:rPr>
                        <a:t>o</a:t>
                      </a:r>
                      <a:r>
                        <a:rPr sz="1200" b="1" spc="-20" dirty="0">
                          <a:latin typeface="Times New Roman"/>
                          <a:cs typeface="Times New Roman"/>
                        </a:rPr>
                        <a:t> </a:t>
                      </a:r>
                      <a:r>
                        <a:rPr sz="1200" b="1" spc="-25" dirty="0">
                          <a:latin typeface="Times New Roman"/>
                          <a:cs typeface="Times New Roman"/>
                        </a:rPr>
                        <a:t>d</a:t>
                      </a:r>
                      <a:r>
                        <a:rPr sz="1200" b="1" dirty="0">
                          <a:latin typeface="Times New Roman"/>
                          <a:cs typeface="Times New Roman"/>
                        </a:rPr>
                        <a:t>i </a:t>
                      </a:r>
                      <a:r>
                        <a:rPr sz="1200" b="1" spc="20" dirty="0">
                          <a:latin typeface="Times New Roman"/>
                          <a:cs typeface="Times New Roman"/>
                        </a:rPr>
                        <a:t>B</a:t>
                      </a:r>
                      <a:r>
                        <a:rPr sz="1200" b="1" spc="-5" dirty="0">
                          <a:latin typeface="Times New Roman"/>
                          <a:cs typeface="Times New Roman"/>
                        </a:rPr>
                        <a:t>e</a:t>
                      </a:r>
                      <a:r>
                        <a:rPr sz="1200" b="1" spc="-25" dirty="0">
                          <a:latin typeface="Times New Roman"/>
                          <a:cs typeface="Times New Roman"/>
                        </a:rPr>
                        <a:t>n</a:t>
                      </a:r>
                      <a:r>
                        <a:rPr sz="1200" b="1" spc="-5" dirty="0">
                          <a:latin typeface="Times New Roman"/>
                          <a:cs typeface="Times New Roman"/>
                        </a:rPr>
                        <a:t>e</a:t>
                      </a:r>
                      <a:r>
                        <a:rPr sz="1200" b="1" dirty="0">
                          <a:latin typeface="Times New Roman"/>
                          <a:cs typeface="Times New Roman"/>
                        </a:rPr>
                        <a:t>fit</a:t>
                      </a:r>
                      <a:endParaRPr lang="it-IT" sz="1200" b="1" dirty="0">
                        <a:latin typeface="Times New Roman"/>
                        <a:cs typeface="Times New Roman"/>
                      </a:endParaRPr>
                    </a:p>
                    <a:p>
                      <a:pPr marL="842644">
                        <a:lnSpc>
                          <a:spcPct val="100000"/>
                        </a:lnSpc>
                      </a:pPr>
                      <a:r>
                        <a:rPr lang="it-IT" sz="1200" b="1" dirty="0">
                          <a:latin typeface="Times New Roman"/>
                          <a:cs typeface="Times New Roman"/>
                        </a:rPr>
                        <a:t>«fringe benefit»</a:t>
                      </a:r>
                      <a:endParaRPr sz="1200" dirty="0">
                        <a:latin typeface="Times New Roman"/>
                        <a:cs typeface="Times New Roman"/>
                      </a:endParaRPr>
                    </a:p>
                  </a:txBody>
                  <a:tcPr marL="0" marR="0" marT="0" marB="0">
                    <a:lnL w="14986">
                      <a:solidFill>
                        <a:srgbClr val="FFFFFF"/>
                      </a:solidFill>
                      <a:prstDash val="solid"/>
                    </a:lnL>
                    <a:lnR w="14986">
                      <a:solidFill>
                        <a:srgbClr val="FFFFFF"/>
                      </a:solidFill>
                      <a:prstDash val="solid"/>
                    </a:lnR>
                    <a:lnT w="14986">
                      <a:solidFill>
                        <a:srgbClr val="FFFFFF"/>
                      </a:solidFill>
                      <a:prstDash val="solid"/>
                    </a:lnT>
                    <a:lnB w="39370">
                      <a:solidFill>
                        <a:srgbClr val="FFFFFF"/>
                      </a:solidFill>
                      <a:prstDash val="solid"/>
                    </a:lnB>
                    <a:solidFill>
                      <a:srgbClr val="4F80BC"/>
                    </a:solidFill>
                  </a:tcPr>
                </a:tc>
                <a:tc>
                  <a:txBody>
                    <a:bodyPr/>
                    <a:lstStyle/>
                    <a:p>
                      <a:pPr marL="630555">
                        <a:lnSpc>
                          <a:spcPct val="100000"/>
                        </a:lnSpc>
                        <a:tabLst>
                          <a:tab pos="2099310" algn="l"/>
                        </a:tabLst>
                      </a:pPr>
                      <a:r>
                        <a:rPr sz="1200" b="1" spc="-5" dirty="0">
                          <a:latin typeface="Times New Roman"/>
                          <a:cs typeface="Times New Roman"/>
                        </a:rPr>
                        <a:t>C</a:t>
                      </a:r>
                      <a:r>
                        <a:rPr sz="1200" b="1" spc="-20" dirty="0">
                          <a:latin typeface="Times New Roman"/>
                          <a:cs typeface="Times New Roman"/>
                        </a:rPr>
                        <a:t>o</a:t>
                      </a:r>
                      <a:r>
                        <a:rPr sz="1200" b="1" spc="-25" dirty="0">
                          <a:latin typeface="Times New Roman"/>
                          <a:cs typeface="Times New Roman"/>
                        </a:rPr>
                        <a:t>nd</a:t>
                      </a:r>
                      <a:r>
                        <a:rPr sz="1200" b="1" dirty="0">
                          <a:latin typeface="Times New Roman"/>
                          <a:cs typeface="Times New Roman"/>
                        </a:rPr>
                        <a:t>i</a:t>
                      </a:r>
                      <a:r>
                        <a:rPr sz="1200" b="1" spc="-5" dirty="0">
                          <a:latin typeface="Times New Roman"/>
                          <a:cs typeface="Times New Roman"/>
                        </a:rPr>
                        <a:t>z</a:t>
                      </a:r>
                      <a:r>
                        <a:rPr sz="1200" b="1" dirty="0">
                          <a:latin typeface="Times New Roman"/>
                          <a:cs typeface="Times New Roman"/>
                        </a:rPr>
                        <a:t>i</a:t>
                      </a:r>
                      <a:r>
                        <a:rPr sz="1200" b="1" spc="-20" dirty="0">
                          <a:latin typeface="Times New Roman"/>
                          <a:cs typeface="Times New Roman"/>
                        </a:rPr>
                        <a:t>o</a:t>
                      </a:r>
                      <a:r>
                        <a:rPr sz="1200" b="1" spc="-25" dirty="0">
                          <a:latin typeface="Times New Roman"/>
                          <a:cs typeface="Times New Roman"/>
                        </a:rPr>
                        <a:t>n</a:t>
                      </a:r>
                      <a:r>
                        <a:rPr sz="1200" b="1" dirty="0">
                          <a:latin typeface="Times New Roman"/>
                          <a:cs typeface="Times New Roman"/>
                        </a:rPr>
                        <a:t>i	E’</a:t>
                      </a:r>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T w="14986">
                      <a:solidFill>
                        <a:srgbClr val="FFFFFF"/>
                      </a:solidFill>
                      <a:prstDash val="solid"/>
                    </a:lnT>
                    <a:lnB w="39370">
                      <a:solidFill>
                        <a:srgbClr val="FFFFFF"/>
                      </a:solidFill>
                      <a:prstDash val="solid"/>
                    </a:lnB>
                    <a:solidFill>
                      <a:srgbClr val="4F80BC"/>
                    </a:solidFill>
                  </a:tcPr>
                </a:tc>
                <a:tc>
                  <a:txBody>
                    <a:bodyPr/>
                    <a:lstStyle/>
                    <a:p>
                      <a:pPr>
                        <a:lnSpc>
                          <a:spcPct val="100000"/>
                        </a:lnSpc>
                      </a:pPr>
                      <a:r>
                        <a:rPr sz="1200" b="1" spc="-5" dirty="0">
                          <a:latin typeface="Times New Roman"/>
                          <a:cs typeface="Times New Roman"/>
                        </a:rPr>
                        <a:t>re</a:t>
                      </a:r>
                      <a:r>
                        <a:rPr sz="1200" b="1" dirty="0">
                          <a:latin typeface="Times New Roman"/>
                          <a:cs typeface="Times New Roman"/>
                        </a:rPr>
                        <a:t>t</a:t>
                      </a:r>
                      <a:r>
                        <a:rPr sz="1200" b="1" spc="-5" dirty="0">
                          <a:latin typeface="Times New Roman"/>
                          <a:cs typeface="Times New Roman"/>
                        </a:rPr>
                        <a:t>r</a:t>
                      </a:r>
                      <a:r>
                        <a:rPr sz="1200" b="1" dirty="0">
                          <a:latin typeface="Times New Roman"/>
                          <a:cs typeface="Times New Roman"/>
                        </a:rPr>
                        <a:t>i</a:t>
                      </a:r>
                      <a:r>
                        <a:rPr sz="1200" b="1" spc="-25" dirty="0">
                          <a:latin typeface="Times New Roman"/>
                          <a:cs typeface="Times New Roman"/>
                        </a:rPr>
                        <a:t>bu</a:t>
                      </a:r>
                      <a:r>
                        <a:rPr sz="1200" b="1" spc="-5" dirty="0">
                          <a:latin typeface="Times New Roman"/>
                          <a:cs typeface="Times New Roman"/>
                        </a:rPr>
                        <a:t>z</a:t>
                      </a:r>
                      <a:r>
                        <a:rPr sz="1200" b="1" dirty="0">
                          <a:latin typeface="Times New Roman"/>
                          <a:cs typeface="Times New Roman"/>
                        </a:rPr>
                        <a:t>i</a:t>
                      </a:r>
                      <a:r>
                        <a:rPr sz="1200" b="1" spc="-20" dirty="0">
                          <a:latin typeface="Times New Roman"/>
                          <a:cs typeface="Times New Roman"/>
                        </a:rPr>
                        <a:t>o</a:t>
                      </a:r>
                      <a:r>
                        <a:rPr sz="1200" b="1" spc="-25" dirty="0">
                          <a:latin typeface="Times New Roman"/>
                          <a:cs typeface="Times New Roman"/>
                        </a:rPr>
                        <a:t>n</a:t>
                      </a:r>
                      <a:r>
                        <a:rPr sz="1200" b="1" dirty="0">
                          <a:latin typeface="Times New Roman"/>
                          <a:cs typeface="Times New Roman"/>
                        </a:rPr>
                        <a:t>e</a:t>
                      </a:r>
                      <a:r>
                        <a:rPr sz="1200" b="1" spc="70" dirty="0">
                          <a:latin typeface="Times New Roman"/>
                          <a:cs typeface="Times New Roman"/>
                        </a:rPr>
                        <a:t> </a:t>
                      </a:r>
                      <a:r>
                        <a:rPr sz="1200" b="1" dirty="0">
                          <a:latin typeface="Times New Roman"/>
                          <a:cs typeface="Times New Roman"/>
                        </a:rPr>
                        <a:t>?</a:t>
                      </a:r>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T w="14986">
                      <a:solidFill>
                        <a:srgbClr val="FFFFFF"/>
                      </a:solidFill>
                      <a:prstDash val="solid"/>
                    </a:lnT>
                    <a:lnB w="39370">
                      <a:solidFill>
                        <a:srgbClr val="FFFFFF"/>
                      </a:solidFill>
                      <a:prstDash val="solid"/>
                    </a:lnB>
                    <a:solidFill>
                      <a:srgbClr val="4F80BC"/>
                    </a:solidFill>
                  </a:tcPr>
                </a:tc>
                <a:tc>
                  <a:txBody>
                    <a:bodyPr/>
                    <a:lstStyle/>
                    <a:p>
                      <a:pPr marL="52705">
                        <a:lnSpc>
                          <a:spcPct val="100000"/>
                        </a:lnSpc>
                      </a:pPr>
                      <a:r>
                        <a:rPr sz="1200" b="1" spc="-5" dirty="0">
                          <a:latin typeface="Times New Roman"/>
                          <a:cs typeface="Times New Roman"/>
                        </a:rPr>
                        <a:t>C</a:t>
                      </a:r>
                      <a:r>
                        <a:rPr sz="1200" b="1" spc="-20" dirty="0">
                          <a:latin typeface="Times New Roman"/>
                          <a:cs typeface="Times New Roman"/>
                        </a:rPr>
                        <a:t>o</a:t>
                      </a:r>
                      <a:r>
                        <a:rPr sz="1200" b="1" spc="-25" dirty="0">
                          <a:latin typeface="Times New Roman"/>
                          <a:cs typeface="Times New Roman"/>
                        </a:rPr>
                        <a:t>n</a:t>
                      </a:r>
                      <a:r>
                        <a:rPr sz="1200" b="1" dirty="0">
                          <a:latin typeface="Times New Roman"/>
                          <a:cs typeface="Times New Roman"/>
                        </a:rPr>
                        <a:t>t</a:t>
                      </a:r>
                      <a:r>
                        <a:rPr sz="1200" b="1" spc="-5" dirty="0">
                          <a:latin typeface="Times New Roman"/>
                          <a:cs typeface="Times New Roman"/>
                        </a:rPr>
                        <a:t>r</a:t>
                      </a:r>
                      <a:r>
                        <a:rPr sz="1200" b="1" dirty="0">
                          <a:latin typeface="Times New Roman"/>
                          <a:cs typeface="Times New Roman"/>
                        </a:rPr>
                        <a:t>i</a:t>
                      </a:r>
                      <a:r>
                        <a:rPr sz="1200" b="1" spc="-25" dirty="0">
                          <a:latin typeface="Times New Roman"/>
                          <a:cs typeface="Times New Roman"/>
                        </a:rPr>
                        <a:t>bu</a:t>
                      </a:r>
                      <a:r>
                        <a:rPr sz="1200" b="1" dirty="0">
                          <a:latin typeface="Times New Roman"/>
                          <a:cs typeface="Times New Roman"/>
                        </a:rPr>
                        <a:t>ti</a:t>
                      </a:r>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T w="14986">
                      <a:solidFill>
                        <a:srgbClr val="FFFFFF"/>
                      </a:solidFill>
                      <a:prstDash val="solid"/>
                    </a:lnT>
                    <a:lnB w="39370">
                      <a:solidFill>
                        <a:srgbClr val="FFFFFF"/>
                      </a:solidFill>
                      <a:prstDash val="solid"/>
                    </a:lnB>
                    <a:solidFill>
                      <a:srgbClr val="4F80BC"/>
                    </a:solidFill>
                  </a:tcPr>
                </a:tc>
                <a:tc>
                  <a:txBody>
                    <a:bodyPr/>
                    <a:lstStyle/>
                    <a:p>
                      <a:pPr marL="118110">
                        <a:lnSpc>
                          <a:spcPct val="100000"/>
                        </a:lnSpc>
                      </a:pPr>
                      <a:r>
                        <a:rPr sz="1200" b="1" spc="-5" dirty="0">
                          <a:latin typeface="Times New Roman"/>
                          <a:cs typeface="Times New Roman"/>
                        </a:rPr>
                        <a:t>I</a:t>
                      </a:r>
                      <a:r>
                        <a:rPr sz="1200" b="1" spc="-70" dirty="0">
                          <a:latin typeface="Times New Roman"/>
                          <a:cs typeface="Times New Roman"/>
                        </a:rPr>
                        <a:t>m</a:t>
                      </a:r>
                      <a:r>
                        <a:rPr sz="1200" b="1" spc="-25" dirty="0">
                          <a:latin typeface="Times New Roman"/>
                          <a:cs typeface="Times New Roman"/>
                        </a:rPr>
                        <a:t>p</a:t>
                      </a:r>
                      <a:r>
                        <a:rPr sz="1200" b="1" spc="-20" dirty="0">
                          <a:latin typeface="Times New Roman"/>
                          <a:cs typeface="Times New Roman"/>
                        </a:rPr>
                        <a:t>o</a:t>
                      </a:r>
                      <a:r>
                        <a:rPr sz="1200" b="1" spc="-5" dirty="0">
                          <a:latin typeface="Times New Roman"/>
                          <a:cs typeface="Times New Roman"/>
                        </a:rPr>
                        <a:t>s</a:t>
                      </a:r>
                      <a:r>
                        <a:rPr sz="1200" b="1" dirty="0">
                          <a:latin typeface="Times New Roman"/>
                          <a:cs typeface="Times New Roman"/>
                        </a:rPr>
                        <a:t>te</a:t>
                      </a:r>
                      <a:endParaRPr sz="1200" dirty="0">
                        <a:latin typeface="Times New Roman"/>
                        <a:cs typeface="Times New Roman"/>
                      </a:endParaRPr>
                    </a:p>
                  </a:txBody>
                  <a:tcPr marL="0" marR="0" marT="0" marB="0">
                    <a:lnL w="14986">
                      <a:solidFill>
                        <a:srgbClr val="FFFFFF"/>
                      </a:solidFill>
                      <a:prstDash val="solid"/>
                    </a:lnL>
                    <a:lnR w="14986">
                      <a:solidFill>
                        <a:srgbClr val="FFFFFF"/>
                      </a:solidFill>
                      <a:prstDash val="solid"/>
                    </a:lnR>
                    <a:lnT w="14986">
                      <a:solidFill>
                        <a:srgbClr val="FFFFFF"/>
                      </a:solidFill>
                      <a:prstDash val="solid"/>
                    </a:lnT>
                    <a:lnB w="39370">
                      <a:solidFill>
                        <a:srgbClr val="FFFFFF"/>
                      </a:solidFill>
                      <a:prstDash val="solid"/>
                    </a:lnB>
                    <a:solidFill>
                      <a:srgbClr val="4F80BC"/>
                    </a:solidFill>
                  </a:tcPr>
                </a:tc>
                <a:extLst>
                  <a:ext uri="{0D108BD9-81ED-4DB2-BD59-A6C34878D82A}">
                    <a16:rowId xmlns:a16="http://schemas.microsoft.com/office/drawing/2014/main" val="10000"/>
                  </a:ext>
                </a:extLst>
              </a:tr>
              <a:tr h="549401">
                <a:tc>
                  <a:txBody>
                    <a:bodyPr/>
                    <a:lstStyle/>
                    <a:p>
                      <a:pPr marL="59690" marR="192405" indent="-635">
                        <a:lnSpc>
                          <a:spcPct val="100000"/>
                        </a:lnSpc>
                      </a:pPr>
                      <a:r>
                        <a:rPr sz="1200" spc="-25" dirty="0">
                          <a:latin typeface="Times New Roman"/>
                          <a:cs typeface="Times New Roman"/>
                        </a:rPr>
                        <a:t>L</a:t>
                      </a:r>
                      <a:r>
                        <a:rPr sz="1200" dirty="0">
                          <a:latin typeface="Times New Roman"/>
                          <a:cs typeface="Times New Roman"/>
                        </a:rPr>
                        <a:t>e</a:t>
                      </a:r>
                      <a:r>
                        <a:rPr sz="1200" spc="-5" dirty="0">
                          <a:latin typeface="Times New Roman"/>
                          <a:cs typeface="Times New Roman"/>
                        </a:rPr>
                        <a:t> s</a:t>
                      </a:r>
                      <a:r>
                        <a:rPr sz="1200" spc="5" dirty="0">
                          <a:latin typeface="Times New Roman"/>
                          <a:cs typeface="Times New Roman"/>
                        </a:rPr>
                        <a:t>o</a:t>
                      </a:r>
                      <a:r>
                        <a:rPr sz="1200" spc="-45" dirty="0">
                          <a:latin typeface="Times New Roman"/>
                          <a:cs typeface="Times New Roman"/>
                        </a:rPr>
                        <a:t>m</a:t>
                      </a:r>
                      <a:r>
                        <a:rPr sz="1200" spc="-40" dirty="0">
                          <a:latin typeface="Times New Roman"/>
                          <a:cs typeface="Times New Roman"/>
                        </a:rPr>
                        <a:t>m</a:t>
                      </a:r>
                      <a:r>
                        <a:rPr sz="1200" dirty="0">
                          <a:latin typeface="Times New Roman"/>
                          <a:cs typeface="Times New Roman"/>
                        </a:rPr>
                        <a:t>i</a:t>
                      </a:r>
                      <a:r>
                        <a:rPr sz="1200" spc="5" dirty="0">
                          <a:latin typeface="Times New Roman"/>
                          <a:cs typeface="Times New Roman"/>
                        </a:rPr>
                        <a:t>n</a:t>
                      </a:r>
                      <a:r>
                        <a:rPr sz="1200" dirty="0">
                          <a:latin typeface="Times New Roman"/>
                          <a:cs typeface="Times New Roman"/>
                        </a:rPr>
                        <a:t>i</a:t>
                      </a:r>
                      <a:r>
                        <a:rPr sz="1200" spc="-5" dirty="0">
                          <a:latin typeface="Times New Roman"/>
                          <a:cs typeface="Times New Roman"/>
                        </a:rPr>
                        <a:t>s</a:t>
                      </a:r>
                      <a:r>
                        <a:rPr sz="1200" dirty="0">
                          <a:latin typeface="Times New Roman"/>
                          <a:cs typeface="Times New Roman"/>
                        </a:rPr>
                        <a:t>tr</a:t>
                      </a:r>
                      <a:r>
                        <a:rPr sz="1200" spc="-5" dirty="0">
                          <a:latin typeface="Times New Roman"/>
                          <a:cs typeface="Times New Roman"/>
                        </a:rPr>
                        <a:t>az</a:t>
                      </a:r>
                      <a:r>
                        <a:rPr sz="1200" dirty="0">
                          <a:latin typeface="Times New Roman"/>
                          <a:cs typeface="Times New Roman"/>
                        </a:rPr>
                        <a:t>i</a:t>
                      </a:r>
                      <a:r>
                        <a:rPr sz="1200" spc="5" dirty="0">
                          <a:latin typeface="Times New Roman"/>
                          <a:cs typeface="Times New Roman"/>
                        </a:rPr>
                        <a:t>on</a:t>
                      </a:r>
                      <a:r>
                        <a:rPr sz="1200" dirty="0">
                          <a:latin typeface="Times New Roman"/>
                          <a:cs typeface="Times New Roman"/>
                        </a:rPr>
                        <a:t>i</a:t>
                      </a:r>
                      <a:r>
                        <a:rPr sz="1200" spc="15"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10" dirty="0">
                          <a:latin typeface="Times New Roman"/>
                          <a:cs typeface="Times New Roman"/>
                        </a:rPr>
                        <a:t> </a:t>
                      </a:r>
                      <a:r>
                        <a:rPr sz="1200" b="1" spc="-20" dirty="0">
                          <a:latin typeface="Times New Roman"/>
                          <a:cs typeface="Times New Roman"/>
                        </a:rPr>
                        <a:t>v</a:t>
                      </a:r>
                      <a:r>
                        <a:rPr sz="1200" b="1" dirty="0">
                          <a:latin typeface="Times New Roman"/>
                          <a:cs typeface="Times New Roman"/>
                        </a:rPr>
                        <a:t>itt</a:t>
                      </a:r>
                      <a:r>
                        <a:rPr sz="1200" b="1" spc="-20" dirty="0">
                          <a:latin typeface="Times New Roman"/>
                          <a:cs typeface="Times New Roman"/>
                        </a:rPr>
                        <a:t>o</a:t>
                      </a:r>
                      <a:r>
                        <a:rPr sz="1200" dirty="0">
                          <a:latin typeface="Times New Roman"/>
                          <a:cs typeface="Times New Roman"/>
                        </a:rPr>
                        <a:t>,</a:t>
                      </a:r>
                      <a:r>
                        <a:rPr sz="1200" spc="15" dirty="0">
                          <a:latin typeface="Times New Roman"/>
                          <a:cs typeface="Times New Roman"/>
                        </a:rPr>
                        <a:t> </a:t>
                      </a:r>
                      <a:r>
                        <a:rPr sz="1200" spc="-5" dirty="0">
                          <a:latin typeface="Times New Roman"/>
                          <a:cs typeface="Times New Roman"/>
                        </a:rPr>
                        <a:t>c</a:t>
                      </a:r>
                      <a:r>
                        <a:rPr sz="1200" spc="5" dirty="0">
                          <a:latin typeface="Times New Roman"/>
                          <a:cs typeface="Times New Roman"/>
                        </a:rPr>
                        <a:t>o</a:t>
                      </a:r>
                      <a:r>
                        <a:rPr sz="1200" spc="-45" dirty="0">
                          <a:latin typeface="Times New Roman"/>
                          <a:cs typeface="Times New Roman"/>
                        </a:rPr>
                        <a:t>m</a:t>
                      </a:r>
                      <a:r>
                        <a:rPr sz="1200" spc="5" dirty="0">
                          <a:latin typeface="Times New Roman"/>
                          <a:cs typeface="Times New Roman"/>
                        </a:rPr>
                        <a:t>p</a:t>
                      </a:r>
                      <a:r>
                        <a:rPr sz="1200" dirty="0">
                          <a:latin typeface="Times New Roman"/>
                          <a:cs typeface="Times New Roman"/>
                        </a:rPr>
                        <a:t>r</a:t>
                      </a:r>
                      <a:r>
                        <a:rPr sz="1200" spc="-5" dirty="0">
                          <a:latin typeface="Times New Roman"/>
                          <a:cs typeface="Times New Roman"/>
                        </a:rPr>
                        <a:t>es</a:t>
                      </a:r>
                      <a:r>
                        <a:rPr sz="1200" dirty="0">
                          <a:latin typeface="Times New Roman"/>
                          <a:cs typeface="Times New Roman"/>
                        </a:rPr>
                        <a:t>e</a:t>
                      </a:r>
                      <a:r>
                        <a:rPr sz="1200" spc="35" dirty="0">
                          <a:latin typeface="Times New Roman"/>
                          <a:cs typeface="Times New Roman"/>
                        </a:rPr>
                        <a:t> </a:t>
                      </a:r>
                      <a:r>
                        <a:rPr sz="1200" spc="5" dirty="0">
                          <a:latin typeface="Times New Roman"/>
                          <a:cs typeface="Times New Roman"/>
                        </a:rPr>
                        <a:t>qu</a:t>
                      </a:r>
                      <a:r>
                        <a:rPr sz="1200" spc="-5" dirty="0">
                          <a:latin typeface="Times New Roman"/>
                          <a:cs typeface="Times New Roman"/>
                        </a:rPr>
                        <a:t>e</a:t>
                      </a:r>
                      <a:r>
                        <a:rPr sz="1200" dirty="0">
                          <a:latin typeface="Times New Roman"/>
                          <a:cs typeface="Times New Roman"/>
                        </a:rPr>
                        <a:t>lle</a:t>
                      </a:r>
                      <a:r>
                        <a:rPr sz="1200" spc="-25" dirty="0">
                          <a:latin typeface="Times New Roman"/>
                          <a:cs typeface="Times New Roman"/>
                        </a:rPr>
                        <a:t> f</a:t>
                      </a:r>
                      <a:r>
                        <a:rPr sz="1200" spc="-5" dirty="0">
                          <a:latin typeface="Times New Roman"/>
                          <a:cs typeface="Times New Roman"/>
                        </a:rPr>
                        <a:t>a</a:t>
                      </a:r>
                      <a:r>
                        <a:rPr sz="1200" dirty="0">
                          <a:latin typeface="Times New Roman"/>
                          <a:cs typeface="Times New Roman"/>
                        </a:rPr>
                        <a:t>tte</a:t>
                      </a:r>
                      <a:r>
                        <a:rPr sz="1200" spc="10" dirty="0">
                          <a:latin typeface="Times New Roman"/>
                          <a:cs typeface="Times New Roman"/>
                        </a:rPr>
                        <a:t> </a:t>
                      </a:r>
                      <a:r>
                        <a:rPr sz="1200" spc="-5" dirty="0">
                          <a:latin typeface="Times New Roman"/>
                          <a:cs typeface="Times New Roman"/>
                        </a:rPr>
                        <a:t>c</a:t>
                      </a:r>
                      <a:r>
                        <a:rPr sz="1200" spc="5" dirty="0">
                          <a:latin typeface="Times New Roman"/>
                          <a:cs typeface="Times New Roman"/>
                        </a:rPr>
                        <a:t>o</a:t>
                      </a:r>
                      <a:r>
                        <a:rPr sz="1200" dirty="0">
                          <a:latin typeface="Times New Roman"/>
                          <a:cs typeface="Times New Roman"/>
                        </a:rPr>
                        <a:t>n </a:t>
                      </a:r>
                      <a:r>
                        <a:rPr sz="1200" spc="-45" dirty="0">
                          <a:latin typeface="Times New Roman"/>
                          <a:cs typeface="Times New Roman"/>
                        </a:rPr>
                        <a:t>m</a:t>
                      </a:r>
                      <a:r>
                        <a:rPr sz="1200" spc="-5" dirty="0">
                          <a:latin typeface="Times New Roman"/>
                          <a:cs typeface="Times New Roman"/>
                        </a:rPr>
                        <a:t>e</a:t>
                      </a:r>
                      <a:r>
                        <a:rPr sz="1200" spc="5" dirty="0">
                          <a:latin typeface="Times New Roman"/>
                          <a:cs typeface="Times New Roman"/>
                        </a:rPr>
                        <a:t>n</a:t>
                      </a:r>
                      <a:r>
                        <a:rPr sz="1200" spc="-5" dirty="0">
                          <a:latin typeface="Times New Roman"/>
                          <a:cs typeface="Times New Roman"/>
                        </a:rPr>
                        <a:t>s</a:t>
                      </a:r>
                      <a:r>
                        <a:rPr sz="1200" dirty="0">
                          <a:latin typeface="Times New Roman"/>
                          <a:cs typeface="Times New Roman"/>
                        </a:rPr>
                        <a:t>e</a:t>
                      </a:r>
                      <a:r>
                        <a:rPr sz="1200" spc="-5" dirty="0">
                          <a:latin typeface="Times New Roman"/>
                          <a:cs typeface="Times New Roman"/>
                        </a:rPr>
                        <a:t> </a:t>
                      </a:r>
                      <a:r>
                        <a:rPr sz="1200" spc="-20" dirty="0">
                          <a:latin typeface="Times New Roman"/>
                          <a:cs typeface="Times New Roman"/>
                        </a:rPr>
                        <a:t>g</a:t>
                      </a:r>
                      <a:r>
                        <a:rPr sz="1200" spc="-5" dirty="0">
                          <a:latin typeface="Times New Roman"/>
                          <a:cs typeface="Times New Roman"/>
                        </a:rPr>
                        <a:t>es</a:t>
                      </a:r>
                      <a:r>
                        <a:rPr sz="1200" dirty="0">
                          <a:latin typeface="Times New Roman"/>
                          <a:cs typeface="Times New Roman"/>
                        </a:rPr>
                        <a:t>tite</a:t>
                      </a:r>
                      <a:r>
                        <a:rPr sz="1200" spc="10" dirty="0">
                          <a:latin typeface="Times New Roman"/>
                          <a:cs typeface="Times New Roman"/>
                        </a:rPr>
                        <a:t> </a:t>
                      </a:r>
                      <a:r>
                        <a:rPr sz="1200" dirty="0">
                          <a:latin typeface="Times New Roman"/>
                          <a:cs typeface="Times New Roman"/>
                        </a:rPr>
                        <a:t>in</a:t>
                      </a:r>
                      <a:r>
                        <a:rPr sz="1200" spc="-15" dirty="0">
                          <a:latin typeface="Times New Roman"/>
                          <a:cs typeface="Times New Roman"/>
                        </a:rPr>
                        <a:t> </a:t>
                      </a:r>
                      <a:r>
                        <a:rPr sz="1200" spc="5" dirty="0">
                          <a:latin typeface="Times New Roman"/>
                          <a:cs typeface="Times New Roman"/>
                        </a:rPr>
                        <a:t>p</a:t>
                      </a:r>
                      <a:r>
                        <a:rPr sz="1200" dirty="0">
                          <a:latin typeface="Times New Roman"/>
                          <a:cs typeface="Times New Roman"/>
                        </a:rPr>
                        <a:t>r</a:t>
                      </a:r>
                      <a:r>
                        <a:rPr sz="1200" spc="5" dirty="0">
                          <a:latin typeface="Times New Roman"/>
                          <a:cs typeface="Times New Roman"/>
                        </a:rPr>
                        <a:t>op</a:t>
                      </a:r>
                      <a:r>
                        <a:rPr sz="1200" dirty="0">
                          <a:latin typeface="Times New Roman"/>
                          <a:cs typeface="Times New Roman"/>
                        </a:rPr>
                        <a:t>rio</a:t>
                      </a:r>
                      <a:r>
                        <a:rPr sz="1200" spc="-15" dirty="0">
                          <a:latin typeface="Times New Roman"/>
                          <a:cs typeface="Times New Roman"/>
                        </a:rPr>
                        <a:t> </a:t>
                      </a:r>
                      <a:r>
                        <a:rPr sz="1200" dirty="0">
                          <a:latin typeface="Times New Roman"/>
                          <a:cs typeface="Times New Roman"/>
                        </a:rPr>
                        <a:t>o</a:t>
                      </a:r>
                      <a:r>
                        <a:rPr sz="1200" spc="-5" dirty="0">
                          <a:latin typeface="Times New Roman"/>
                          <a:cs typeface="Times New Roman"/>
                        </a:rPr>
                        <a:t> </a:t>
                      </a:r>
                      <a:r>
                        <a:rPr sz="1200" dirty="0">
                          <a:latin typeface="Times New Roman"/>
                          <a:cs typeface="Times New Roman"/>
                        </a:rPr>
                        <a:t>tr</a:t>
                      </a:r>
                      <a:r>
                        <a:rPr sz="1200" spc="-5" dirty="0">
                          <a:latin typeface="Times New Roman"/>
                          <a:cs typeface="Times New Roman"/>
                        </a:rPr>
                        <a:t>a</a:t>
                      </a:r>
                      <a:r>
                        <a:rPr sz="1200" spc="-45" dirty="0">
                          <a:latin typeface="Times New Roman"/>
                          <a:cs typeface="Times New Roman"/>
                        </a:rPr>
                        <a:t>m</a:t>
                      </a:r>
                      <a:r>
                        <a:rPr sz="1200" dirty="0">
                          <a:latin typeface="Times New Roman"/>
                          <a:cs typeface="Times New Roman"/>
                        </a:rPr>
                        <a:t>ite</a:t>
                      </a:r>
                      <a:r>
                        <a:rPr sz="1200" spc="20" dirty="0">
                          <a:latin typeface="Times New Roman"/>
                          <a:cs typeface="Times New Roman"/>
                        </a:rPr>
                        <a:t> </a:t>
                      </a:r>
                      <a:r>
                        <a:rPr sz="1200" dirty="0">
                          <a:latin typeface="Times New Roman"/>
                          <a:cs typeface="Times New Roman"/>
                        </a:rPr>
                        <a:t>t</a:t>
                      </a:r>
                      <a:r>
                        <a:rPr sz="1200" spc="-5" dirty="0">
                          <a:latin typeface="Times New Roman"/>
                          <a:cs typeface="Times New Roman"/>
                        </a:rPr>
                        <a:t>e</a:t>
                      </a:r>
                      <a:r>
                        <a:rPr sz="1200" dirty="0">
                          <a:latin typeface="Times New Roman"/>
                          <a:cs typeface="Times New Roman"/>
                        </a:rPr>
                        <a:t>r</a:t>
                      </a:r>
                      <a:r>
                        <a:rPr sz="1200" spc="-5" dirty="0">
                          <a:latin typeface="Times New Roman"/>
                          <a:cs typeface="Times New Roman"/>
                        </a:rPr>
                        <a:t>z</a:t>
                      </a:r>
                      <a:r>
                        <a:rPr sz="1200" dirty="0">
                          <a:latin typeface="Times New Roman"/>
                          <a:cs typeface="Times New Roman"/>
                        </a:rPr>
                        <a:t>i</a:t>
                      </a:r>
                      <a:r>
                        <a:rPr sz="1200" spc="-10" dirty="0">
                          <a:latin typeface="Times New Roman"/>
                          <a:cs typeface="Times New Roman"/>
                        </a:rPr>
                        <a:t> </a:t>
                      </a:r>
                      <a:r>
                        <a:rPr sz="1200" spc="5" dirty="0">
                          <a:latin typeface="Times New Roman"/>
                          <a:cs typeface="Times New Roman"/>
                        </a:rPr>
                        <a:t>oppu</a:t>
                      </a:r>
                      <a:r>
                        <a:rPr sz="1200" dirty="0">
                          <a:latin typeface="Times New Roman"/>
                          <a:cs typeface="Times New Roman"/>
                        </a:rPr>
                        <a:t>re</a:t>
                      </a:r>
                      <a:r>
                        <a:rPr sz="1200" spc="-30" dirty="0">
                          <a:latin typeface="Times New Roman"/>
                          <a:cs typeface="Times New Roman"/>
                        </a:rPr>
                        <a:t> </a:t>
                      </a:r>
                      <a:r>
                        <a:rPr sz="1200" spc="-5" dirty="0">
                          <a:latin typeface="Times New Roman"/>
                          <a:cs typeface="Times New Roman"/>
                        </a:rPr>
                        <a:t>a</a:t>
                      </a:r>
                      <a:r>
                        <a:rPr sz="1200" dirty="0">
                          <a:latin typeface="Times New Roman"/>
                          <a:cs typeface="Times New Roman"/>
                        </a:rPr>
                        <a:t>ttr</a:t>
                      </a:r>
                      <a:r>
                        <a:rPr sz="1200" spc="-5" dirty="0">
                          <a:latin typeface="Times New Roman"/>
                          <a:cs typeface="Times New Roman"/>
                        </a:rPr>
                        <a:t>a</a:t>
                      </a:r>
                      <a:r>
                        <a:rPr sz="1200" spc="-20" dirty="0">
                          <a:latin typeface="Times New Roman"/>
                          <a:cs typeface="Times New Roman"/>
                        </a:rPr>
                        <a:t>v</a:t>
                      </a:r>
                      <a:r>
                        <a:rPr sz="1200" spc="-5" dirty="0">
                          <a:latin typeface="Times New Roman"/>
                          <a:cs typeface="Times New Roman"/>
                        </a:rPr>
                        <a:t>e</a:t>
                      </a:r>
                      <a:r>
                        <a:rPr sz="1200" dirty="0">
                          <a:latin typeface="Times New Roman"/>
                          <a:cs typeface="Times New Roman"/>
                        </a:rPr>
                        <a:t>r</a:t>
                      </a:r>
                      <a:r>
                        <a:rPr sz="1200" spc="-5" dirty="0">
                          <a:latin typeface="Times New Roman"/>
                          <a:cs typeface="Times New Roman"/>
                        </a:rPr>
                        <a:t>s</a:t>
                      </a:r>
                      <a:r>
                        <a:rPr sz="1200" dirty="0">
                          <a:latin typeface="Times New Roman"/>
                          <a:cs typeface="Times New Roman"/>
                        </a:rPr>
                        <a:t>o </a:t>
                      </a:r>
                      <a:r>
                        <a:rPr sz="1200" b="1" dirty="0">
                          <a:latin typeface="Times New Roman"/>
                          <a:cs typeface="Times New Roman"/>
                        </a:rPr>
                        <a:t>ti</a:t>
                      </a:r>
                      <a:r>
                        <a:rPr sz="1200" b="1" spc="-5" dirty="0">
                          <a:latin typeface="Times New Roman"/>
                          <a:cs typeface="Times New Roman"/>
                        </a:rPr>
                        <a:t>c</a:t>
                      </a:r>
                      <a:r>
                        <a:rPr sz="1200" b="1" spc="-45" dirty="0">
                          <a:latin typeface="Times New Roman"/>
                          <a:cs typeface="Times New Roman"/>
                        </a:rPr>
                        <a:t>k</a:t>
                      </a:r>
                      <a:r>
                        <a:rPr sz="1200" b="1" spc="-5" dirty="0">
                          <a:latin typeface="Times New Roman"/>
                          <a:cs typeface="Times New Roman"/>
                        </a:rPr>
                        <a:t>e</a:t>
                      </a:r>
                      <a:r>
                        <a:rPr sz="1200" b="1" dirty="0">
                          <a:latin typeface="Times New Roman"/>
                          <a:cs typeface="Times New Roman"/>
                        </a:rPr>
                        <a:t>t</a:t>
                      </a:r>
                      <a:r>
                        <a:rPr sz="1200" b="1" spc="15" dirty="0">
                          <a:latin typeface="Times New Roman"/>
                          <a:cs typeface="Times New Roman"/>
                        </a:rPr>
                        <a:t> </a:t>
                      </a:r>
                      <a:r>
                        <a:rPr sz="1200" b="1" spc="-5" dirty="0">
                          <a:latin typeface="Times New Roman"/>
                          <a:cs typeface="Times New Roman"/>
                        </a:rPr>
                        <a:t>res</a:t>
                      </a:r>
                      <a:r>
                        <a:rPr sz="1200" b="1" dirty="0">
                          <a:latin typeface="Times New Roman"/>
                          <a:cs typeface="Times New Roman"/>
                        </a:rPr>
                        <a:t>t</a:t>
                      </a:r>
                      <a:r>
                        <a:rPr sz="1200" b="1" spc="-20" dirty="0">
                          <a:latin typeface="Times New Roman"/>
                          <a:cs typeface="Times New Roman"/>
                        </a:rPr>
                        <a:t>au</a:t>
                      </a:r>
                      <a:r>
                        <a:rPr sz="1200" b="1" spc="-5" dirty="0">
                          <a:latin typeface="Times New Roman"/>
                          <a:cs typeface="Times New Roman"/>
                        </a:rPr>
                        <a:t>r</a:t>
                      </a:r>
                      <a:r>
                        <a:rPr sz="1200" b="1" spc="-20" dirty="0">
                          <a:latin typeface="Times New Roman"/>
                          <a:cs typeface="Times New Roman"/>
                        </a:rPr>
                        <a:t>a</a:t>
                      </a:r>
                      <a:r>
                        <a:rPr sz="1200" b="1" spc="-25" dirty="0">
                          <a:latin typeface="Times New Roman"/>
                          <a:cs typeface="Times New Roman"/>
                        </a:rPr>
                        <a:t>n</a:t>
                      </a:r>
                      <a:r>
                        <a:rPr sz="1200" b="1" dirty="0">
                          <a:latin typeface="Times New Roman"/>
                          <a:cs typeface="Times New Roman"/>
                        </a:rPr>
                        <a:t>t</a:t>
                      </a:r>
                      <a:r>
                        <a:rPr sz="1200" b="1" spc="60" dirty="0">
                          <a:latin typeface="Times New Roman"/>
                          <a:cs typeface="Times New Roman"/>
                        </a:rPr>
                        <a:t> </a:t>
                      </a:r>
                      <a:r>
                        <a:rPr sz="1200" spc="-25" dirty="0">
                          <a:latin typeface="Times New Roman"/>
                          <a:cs typeface="Times New Roman"/>
                        </a:rPr>
                        <a:t>f</a:t>
                      </a:r>
                      <a:r>
                        <a:rPr sz="1200" dirty="0">
                          <a:latin typeface="Times New Roman"/>
                          <a:cs typeface="Times New Roman"/>
                        </a:rPr>
                        <a:t>i</a:t>
                      </a:r>
                      <a:r>
                        <a:rPr sz="1200" spc="5" dirty="0">
                          <a:latin typeface="Times New Roman"/>
                          <a:cs typeface="Times New Roman"/>
                        </a:rPr>
                        <a:t>n</a:t>
                      </a:r>
                      <a:r>
                        <a:rPr sz="1200" dirty="0">
                          <a:latin typeface="Times New Roman"/>
                          <a:cs typeface="Times New Roman"/>
                        </a:rPr>
                        <a:t>o</a:t>
                      </a:r>
                      <a:r>
                        <a:rPr sz="1200" spc="20" dirty="0">
                          <a:latin typeface="Times New Roman"/>
                          <a:cs typeface="Times New Roman"/>
                        </a:rPr>
                        <a:t> </a:t>
                      </a:r>
                      <a:r>
                        <a:rPr sz="1200" spc="-5" dirty="0">
                          <a:latin typeface="Times New Roman"/>
                          <a:cs typeface="Times New Roman"/>
                        </a:rPr>
                        <a:t>a</a:t>
                      </a:r>
                      <a:r>
                        <a:rPr sz="1200" dirty="0">
                          <a:latin typeface="Times New Roman"/>
                          <a:cs typeface="Times New Roman"/>
                        </a:rPr>
                        <a:t>l</a:t>
                      </a:r>
                      <a:r>
                        <a:rPr sz="1200" spc="-10" dirty="0">
                          <a:latin typeface="Times New Roman"/>
                          <a:cs typeface="Times New Roman"/>
                        </a:rPr>
                        <a:t> </a:t>
                      </a:r>
                      <a:r>
                        <a:rPr sz="1200" spc="-20" dirty="0">
                          <a:latin typeface="Times New Roman"/>
                          <a:cs typeface="Times New Roman"/>
                        </a:rPr>
                        <a:t>v</a:t>
                      </a:r>
                      <a:r>
                        <a:rPr sz="1200" spc="-5" dirty="0">
                          <a:latin typeface="Times New Roman"/>
                          <a:cs typeface="Times New Roman"/>
                        </a:rPr>
                        <a:t>a</a:t>
                      </a:r>
                      <a:r>
                        <a:rPr sz="1200" dirty="0">
                          <a:latin typeface="Times New Roman"/>
                          <a:cs typeface="Times New Roman"/>
                        </a:rPr>
                        <a:t>l</a:t>
                      </a:r>
                      <a:r>
                        <a:rPr sz="1200" spc="5" dirty="0">
                          <a:latin typeface="Times New Roman"/>
                          <a:cs typeface="Times New Roman"/>
                        </a:rPr>
                        <a:t>o</a:t>
                      </a:r>
                      <a:r>
                        <a:rPr sz="1200" dirty="0">
                          <a:latin typeface="Times New Roman"/>
                          <a:cs typeface="Times New Roman"/>
                        </a:rPr>
                        <a:t>re</a:t>
                      </a:r>
                      <a:r>
                        <a:rPr sz="1200" spc="-5"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10" dirty="0">
                          <a:latin typeface="Times New Roman"/>
                          <a:cs typeface="Times New Roman"/>
                        </a:rPr>
                        <a:t> </a:t>
                      </a:r>
                      <a:r>
                        <a:rPr sz="1200" spc="5" dirty="0">
                          <a:latin typeface="Times New Roman"/>
                          <a:cs typeface="Times New Roman"/>
                        </a:rPr>
                        <a:t>5</a:t>
                      </a:r>
                      <a:r>
                        <a:rPr sz="1200" dirty="0">
                          <a:latin typeface="Times New Roman"/>
                          <a:cs typeface="Times New Roman"/>
                        </a:rPr>
                        <a:t>,</a:t>
                      </a:r>
                      <a:r>
                        <a:rPr sz="1200" spc="5" dirty="0">
                          <a:latin typeface="Times New Roman"/>
                          <a:cs typeface="Times New Roman"/>
                        </a:rPr>
                        <a:t>2</a:t>
                      </a:r>
                      <a:r>
                        <a:rPr sz="1200" dirty="0">
                          <a:latin typeface="Times New Roman"/>
                          <a:cs typeface="Times New Roman"/>
                        </a:rPr>
                        <a:t>9</a:t>
                      </a:r>
                      <a:r>
                        <a:rPr sz="1200" spc="-30" dirty="0">
                          <a:latin typeface="Times New Roman"/>
                          <a:cs typeface="Times New Roman"/>
                        </a:rPr>
                        <a:t> </a:t>
                      </a:r>
                      <a:r>
                        <a:rPr sz="1200" spc="-5" dirty="0">
                          <a:latin typeface="Times New Roman"/>
                          <a:cs typeface="Times New Roman"/>
                        </a:rPr>
                        <a:t>e</a:t>
                      </a:r>
                      <a:r>
                        <a:rPr sz="1200" spc="5" dirty="0">
                          <a:latin typeface="Times New Roman"/>
                          <a:cs typeface="Times New Roman"/>
                        </a:rPr>
                        <a:t>u</a:t>
                      </a:r>
                      <a:r>
                        <a:rPr sz="1200" dirty="0">
                          <a:latin typeface="Times New Roman"/>
                          <a:cs typeface="Times New Roman"/>
                        </a:rPr>
                        <a:t>ro</a:t>
                      </a:r>
                      <a:r>
                        <a:rPr lang="it-IT" sz="1200" dirty="0">
                          <a:latin typeface="Times New Roman"/>
                          <a:cs typeface="Times New Roman"/>
                        </a:rPr>
                        <a:t> o 7,00 se in formato elettronico</a:t>
                      </a:r>
                      <a:endParaRPr sz="1200" dirty="0">
                        <a:latin typeface="Times New Roman"/>
                        <a:cs typeface="Times New Roman"/>
                      </a:endParaRPr>
                    </a:p>
                  </a:txBody>
                  <a:tcPr marL="0" marR="0" marT="0" marB="0">
                    <a:lnL w="14986">
                      <a:solidFill>
                        <a:srgbClr val="FFFFFF"/>
                      </a:solidFill>
                      <a:prstDash val="solid"/>
                    </a:lnL>
                    <a:lnR w="14986">
                      <a:solidFill>
                        <a:srgbClr val="FFFFFF"/>
                      </a:solidFill>
                      <a:prstDash val="solid"/>
                    </a:lnR>
                    <a:lnT w="39370">
                      <a:solidFill>
                        <a:srgbClr val="FFFFFF"/>
                      </a:solidFill>
                      <a:prstDash val="solid"/>
                    </a:lnT>
                    <a:lnB w="13462">
                      <a:solidFill>
                        <a:srgbClr val="FFFFFF"/>
                      </a:solidFill>
                      <a:prstDash val="solid"/>
                    </a:lnB>
                    <a:solidFill>
                      <a:srgbClr val="D0D8E8"/>
                    </a:solidFill>
                  </a:tcPr>
                </a:tc>
                <a:tc>
                  <a:txBody>
                    <a:bodyPr/>
                    <a:lstStyle/>
                    <a:p>
                      <a:pPr marL="60325" marR="193040" indent="-635">
                        <a:lnSpc>
                          <a:spcPct val="100000"/>
                        </a:lnSpc>
                      </a:pPr>
                      <a:r>
                        <a:rPr sz="1200" spc="25" dirty="0">
                          <a:latin typeface="Times New Roman"/>
                          <a:cs typeface="Times New Roman"/>
                        </a:rPr>
                        <a:t>P</a:t>
                      </a:r>
                      <a:r>
                        <a:rPr sz="1200" spc="-5" dirty="0">
                          <a:latin typeface="Times New Roman"/>
                          <a:cs typeface="Times New Roman"/>
                        </a:rPr>
                        <a:t>e</a:t>
                      </a:r>
                      <a:r>
                        <a:rPr sz="1200" dirty="0">
                          <a:latin typeface="Times New Roman"/>
                          <a:cs typeface="Times New Roman"/>
                        </a:rPr>
                        <a:t>r</a:t>
                      </a:r>
                      <a:r>
                        <a:rPr sz="1200" spc="-60" dirty="0">
                          <a:latin typeface="Times New Roman"/>
                          <a:cs typeface="Times New Roman"/>
                        </a:rPr>
                        <a:t> </a:t>
                      </a:r>
                      <a:r>
                        <a:rPr sz="1200" dirty="0">
                          <a:latin typeface="Times New Roman"/>
                          <a:cs typeface="Times New Roman"/>
                        </a:rPr>
                        <a:t>t</a:t>
                      </a:r>
                      <a:r>
                        <a:rPr sz="1200" spc="5" dirty="0">
                          <a:latin typeface="Times New Roman"/>
                          <a:cs typeface="Times New Roman"/>
                        </a:rPr>
                        <a:t>u</a:t>
                      </a:r>
                      <a:r>
                        <a:rPr sz="1200" dirty="0">
                          <a:latin typeface="Times New Roman"/>
                          <a:cs typeface="Times New Roman"/>
                        </a:rPr>
                        <a:t>tti</a:t>
                      </a:r>
                      <a:r>
                        <a:rPr sz="1200" spc="-20" dirty="0">
                          <a:latin typeface="Times New Roman"/>
                          <a:cs typeface="Times New Roman"/>
                        </a:rPr>
                        <a:t> </a:t>
                      </a:r>
                      <a:r>
                        <a:rPr sz="1200" dirty="0">
                          <a:latin typeface="Times New Roman"/>
                          <a:cs typeface="Times New Roman"/>
                        </a:rPr>
                        <a:t>o</a:t>
                      </a:r>
                      <a:r>
                        <a:rPr sz="1200" spc="-5" dirty="0">
                          <a:latin typeface="Times New Roman"/>
                          <a:cs typeface="Times New Roman"/>
                        </a:rPr>
                        <a:t> </a:t>
                      </a:r>
                      <a:r>
                        <a:rPr sz="1200" spc="5" dirty="0">
                          <a:latin typeface="Times New Roman"/>
                          <a:cs typeface="Times New Roman"/>
                        </a:rPr>
                        <a:t>p</a:t>
                      </a:r>
                      <a:r>
                        <a:rPr sz="1200" spc="-5" dirty="0">
                          <a:latin typeface="Times New Roman"/>
                          <a:cs typeface="Times New Roman"/>
                        </a:rPr>
                        <a:t>e</a:t>
                      </a:r>
                      <a:r>
                        <a:rPr sz="1200" dirty="0">
                          <a:latin typeface="Times New Roman"/>
                          <a:cs typeface="Times New Roman"/>
                        </a:rPr>
                        <a:t>r</a:t>
                      </a:r>
                      <a:r>
                        <a:rPr sz="1200" spc="-10" dirty="0">
                          <a:latin typeface="Times New Roman"/>
                          <a:cs typeface="Times New Roman"/>
                        </a:rPr>
                        <a:t> </a:t>
                      </a:r>
                      <a:r>
                        <a:rPr sz="1200" dirty="0">
                          <a:latin typeface="Times New Roman"/>
                          <a:cs typeface="Times New Roman"/>
                        </a:rPr>
                        <a:t>la</a:t>
                      </a:r>
                      <a:r>
                        <a:rPr sz="1200" spc="-5" dirty="0">
                          <a:latin typeface="Times New Roman"/>
                          <a:cs typeface="Times New Roman"/>
                        </a:rPr>
                        <a:t> </a:t>
                      </a:r>
                      <a:r>
                        <a:rPr sz="1200" spc="-20" dirty="0">
                          <a:latin typeface="Times New Roman"/>
                          <a:cs typeface="Times New Roman"/>
                        </a:rPr>
                        <a:t>g</a:t>
                      </a:r>
                      <a:r>
                        <a:rPr sz="1200" spc="-5" dirty="0">
                          <a:latin typeface="Times New Roman"/>
                          <a:cs typeface="Times New Roman"/>
                        </a:rPr>
                        <a:t>e</a:t>
                      </a:r>
                      <a:r>
                        <a:rPr sz="1200" spc="5" dirty="0">
                          <a:latin typeface="Times New Roman"/>
                          <a:cs typeface="Times New Roman"/>
                        </a:rPr>
                        <a:t>n</a:t>
                      </a:r>
                      <a:r>
                        <a:rPr sz="1200" spc="-5" dirty="0">
                          <a:latin typeface="Times New Roman"/>
                          <a:cs typeface="Times New Roman"/>
                        </a:rPr>
                        <a:t>e</a:t>
                      </a:r>
                      <a:r>
                        <a:rPr sz="1200" dirty="0">
                          <a:latin typeface="Times New Roman"/>
                          <a:cs typeface="Times New Roman"/>
                        </a:rPr>
                        <a:t>r</a:t>
                      </a:r>
                      <a:r>
                        <a:rPr sz="1200" spc="-5" dirty="0">
                          <a:latin typeface="Times New Roman"/>
                          <a:cs typeface="Times New Roman"/>
                        </a:rPr>
                        <a:t>a</a:t>
                      </a:r>
                      <a:r>
                        <a:rPr sz="1200" dirty="0">
                          <a:latin typeface="Times New Roman"/>
                          <a:cs typeface="Times New Roman"/>
                        </a:rPr>
                        <a:t>lità</a:t>
                      </a:r>
                      <a:r>
                        <a:rPr sz="1200" spc="-5" dirty="0">
                          <a:latin typeface="Times New Roman"/>
                          <a:cs typeface="Times New Roman"/>
                        </a:rPr>
                        <a:t> </a:t>
                      </a:r>
                      <a:r>
                        <a:rPr sz="1200" spc="5" dirty="0">
                          <a:latin typeface="Times New Roman"/>
                          <a:cs typeface="Times New Roman"/>
                        </a:rPr>
                        <a:t>d</a:t>
                      </a:r>
                      <a:r>
                        <a:rPr sz="1200" spc="-5" dirty="0">
                          <a:latin typeface="Times New Roman"/>
                          <a:cs typeface="Times New Roman"/>
                        </a:rPr>
                        <a:t>e</a:t>
                      </a:r>
                      <a:r>
                        <a:rPr sz="1200" dirty="0">
                          <a:latin typeface="Times New Roman"/>
                          <a:cs typeface="Times New Roman"/>
                        </a:rPr>
                        <a:t>i</a:t>
                      </a:r>
                      <a:r>
                        <a:rPr sz="1200" spc="-10"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5" dirty="0">
                          <a:latin typeface="Times New Roman"/>
                          <a:cs typeface="Times New Roman"/>
                        </a:rPr>
                        <a:t>p</a:t>
                      </a:r>
                      <a:r>
                        <a:rPr sz="1200" spc="-5" dirty="0">
                          <a:latin typeface="Times New Roman"/>
                          <a:cs typeface="Times New Roman"/>
                        </a:rPr>
                        <a:t>e</a:t>
                      </a:r>
                      <a:r>
                        <a:rPr sz="1200" spc="5" dirty="0">
                          <a:latin typeface="Times New Roman"/>
                          <a:cs typeface="Times New Roman"/>
                        </a:rPr>
                        <a:t>nd</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ti</a:t>
                      </a:r>
                      <a:r>
                        <a:rPr sz="1200" spc="-35" dirty="0">
                          <a:latin typeface="Times New Roman"/>
                          <a:cs typeface="Times New Roman"/>
                        </a:rPr>
                        <a:t> </a:t>
                      </a:r>
                      <a:r>
                        <a:rPr sz="1200" dirty="0">
                          <a:latin typeface="Times New Roman"/>
                          <a:cs typeface="Times New Roman"/>
                        </a:rPr>
                        <a:t>o </a:t>
                      </a:r>
                      <a:r>
                        <a:rPr sz="1200" spc="5" dirty="0">
                          <a:latin typeface="Times New Roman"/>
                          <a:cs typeface="Times New Roman"/>
                        </a:rPr>
                        <a:t>p</a:t>
                      </a:r>
                      <a:r>
                        <a:rPr sz="1200" spc="-5" dirty="0">
                          <a:latin typeface="Times New Roman"/>
                          <a:cs typeface="Times New Roman"/>
                        </a:rPr>
                        <a:t>e</a:t>
                      </a:r>
                      <a:r>
                        <a:rPr sz="1200" dirty="0">
                          <a:latin typeface="Times New Roman"/>
                          <a:cs typeface="Times New Roman"/>
                        </a:rPr>
                        <a:t>r</a:t>
                      </a:r>
                      <a:r>
                        <a:rPr sz="1200" spc="-25" dirty="0">
                          <a:latin typeface="Times New Roman"/>
                          <a:cs typeface="Times New Roman"/>
                        </a:rPr>
                        <a:t> </a:t>
                      </a:r>
                      <a:r>
                        <a:rPr sz="1200" spc="-5" dirty="0">
                          <a:latin typeface="Times New Roman"/>
                          <a:cs typeface="Times New Roman"/>
                        </a:rPr>
                        <a:t>a</a:t>
                      </a:r>
                      <a:r>
                        <a:rPr sz="1200" dirty="0">
                          <a:latin typeface="Times New Roman"/>
                          <a:cs typeface="Times New Roman"/>
                        </a:rPr>
                        <a:t>l</a:t>
                      </a:r>
                      <a:r>
                        <a:rPr sz="1200" spc="-5" dirty="0">
                          <a:latin typeface="Times New Roman"/>
                          <a:cs typeface="Times New Roman"/>
                        </a:rPr>
                        <a:t>c</a:t>
                      </a:r>
                      <a:r>
                        <a:rPr sz="1200" spc="5" dirty="0">
                          <a:latin typeface="Times New Roman"/>
                          <a:cs typeface="Times New Roman"/>
                        </a:rPr>
                        <a:t>un</a:t>
                      </a:r>
                      <a:r>
                        <a:rPr sz="1200" dirty="0">
                          <a:latin typeface="Times New Roman"/>
                          <a:cs typeface="Times New Roman"/>
                        </a:rPr>
                        <a:t>e</a:t>
                      </a:r>
                      <a:r>
                        <a:rPr sz="1200" spc="-30" dirty="0">
                          <a:latin typeface="Times New Roman"/>
                          <a:cs typeface="Times New Roman"/>
                        </a:rPr>
                        <a:t> </a:t>
                      </a:r>
                      <a:r>
                        <a:rPr sz="1200" spc="-5" dirty="0">
                          <a:latin typeface="Times New Roman"/>
                          <a:cs typeface="Times New Roman"/>
                        </a:rPr>
                        <a:t>ca</a:t>
                      </a:r>
                      <a:r>
                        <a:rPr sz="1200" dirty="0">
                          <a:latin typeface="Times New Roman"/>
                          <a:cs typeface="Times New Roman"/>
                        </a:rPr>
                        <a:t>t</a:t>
                      </a:r>
                      <a:r>
                        <a:rPr sz="1200" spc="-5" dirty="0">
                          <a:latin typeface="Times New Roman"/>
                          <a:cs typeface="Times New Roman"/>
                        </a:rPr>
                        <a:t>e</a:t>
                      </a:r>
                      <a:r>
                        <a:rPr sz="1200" spc="-20" dirty="0">
                          <a:latin typeface="Times New Roman"/>
                          <a:cs typeface="Times New Roman"/>
                        </a:rPr>
                        <a:t>g</a:t>
                      </a:r>
                      <a:r>
                        <a:rPr sz="1200" spc="5" dirty="0">
                          <a:latin typeface="Times New Roman"/>
                          <a:cs typeface="Times New Roman"/>
                        </a:rPr>
                        <a:t>o</a:t>
                      </a:r>
                      <a:r>
                        <a:rPr sz="1200" dirty="0">
                          <a:latin typeface="Times New Roman"/>
                          <a:cs typeface="Times New Roman"/>
                        </a:rPr>
                        <a:t>rie</a:t>
                      </a:r>
                    </a:p>
                  </a:txBody>
                  <a:tcPr marL="0" marR="0" marT="0" marB="0">
                    <a:lnL w="14986">
                      <a:solidFill>
                        <a:srgbClr val="FFFFFF"/>
                      </a:solidFill>
                      <a:prstDash val="solid"/>
                    </a:lnL>
                    <a:lnR w="14986">
                      <a:solidFill>
                        <a:srgbClr val="FFFFFF"/>
                      </a:solidFill>
                      <a:prstDash val="solid"/>
                    </a:lnR>
                    <a:lnT w="39370">
                      <a:solidFill>
                        <a:srgbClr val="FFFFFF"/>
                      </a:solidFill>
                      <a:prstDash val="solid"/>
                    </a:lnT>
                    <a:lnB w="13462">
                      <a:solidFill>
                        <a:srgbClr val="FFFFFF"/>
                      </a:solidFill>
                      <a:prstDash val="solid"/>
                    </a:lnB>
                    <a:solidFill>
                      <a:srgbClr val="D0D8E8"/>
                    </a:solidFill>
                  </a:tcPr>
                </a:tc>
                <a:tc>
                  <a:txBody>
                    <a:bodyPr/>
                    <a:lstStyle/>
                    <a:p>
                      <a:pPr marL="48260">
                        <a:lnSpc>
                          <a:spcPct val="100000"/>
                        </a:lnSpc>
                      </a:pPr>
                      <a:r>
                        <a:rPr lang="it-IT" sz="1200" spc="5" dirty="0">
                          <a:latin typeface="Times New Roman"/>
                          <a:cs typeface="Times New Roman"/>
                        </a:rPr>
                        <a:t>N</a:t>
                      </a:r>
                      <a:r>
                        <a:rPr sz="1200" dirty="0">
                          <a:latin typeface="Times New Roman"/>
                          <a:cs typeface="Times New Roman"/>
                        </a:rPr>
                        <a:t>o</a:t>
                      </a:r>
                    </a:p>
                  </a:txBody>
                  <a:tcPr marL="0" marR="0" marT="0" marB="0">
                    <a:lnL w="14986">
                      <a:solidFill>
                        <a:srgbClr val="FFFFFF"/>
                      </a:solidFill>
                      <a:prstDash val="solid"/>
                    </a:lnL>
                    <a:lnR w="14986">
                      <a:solidFill>
                        <a:srgbClr val="FFFFFF"/>
                      </a:solidFill>
                      <a:prstDash val="solid"/>
                    </a:lnR>
                    <a:lnT w="39370">
                      <a:solidFill>
                        <a:srgbClr val="FFFFFF"/>
                      </a:solidFill>
                      <a:prstDash val="solid"/>
                    </a:lnT>
                    <a:lnB w="13462">
                      <a:solidFill>
                        <a:srgbClr val="FFFFFF"/>
                      </a:solidFill>
                      <a:prstDash val="solid"/>
                    </a:lnB>
                    <a:solidFill>
                      <a:srgbClr val="D0D8E8"/>
                    </a:solidFill>
                  </a:tcPr>
                </a:tc>
                <a:tc>
                  <a:txBody>
                    <a:bodyPr/>
                    <a:lstStyle/>
                    <a:p>
                      <a:pPr marL="60325" marR="154940" indent="-635" algn="just">
                        <a:lnSpc>
                          <a:spcPct val="100000"/>
                        </a:lnSpc>
                      </a:pPr>
                      <a:r>
                        <a:rPr sz="1200" spc="-5" dirty="0">
                          <a:latin typeface="Times New Roman"/>
                          <a:cs typeface="Times New Roman"/>
                        </a:rPr>
                        <a:t>N</a:t>
                      </a:r>
                      <a:r>
                        <a:rPr sz="1200" dirty="0">
                          <a:latin typeface="Times New Roman"/>
                          <a:cs typeface="Times New Roman"/>
                        </a:rPr>
                        <a:t>o</a:t>
                      </a:r>
                    </a:p>
                  </a:txBody>
                  <a:tcPr marL="0" marR="0" marT="0" marB="0">
                    <a:lnL w="14986">
                      <a:solidFill>
                        <a:srgbClr val="FFFFFF"/>
                      </a:solidFill>
                      <a:prstDash val="solid"/>
                    </a:lnL>
                    <a:lnR w="14986">
                      <a:solidFill>
                        <a:srgbClr val="FFFFFF"/>
                      </a:solidFill>
                      <a:prstDash val="solid"/>
                    </a:lnR>
                    <a:lnT w="39370">
                      <a:solidFill>
                        <a:srgbClr val="FFFFFF"/>
                      </a:solidFill>
                      <a:prstDash val="solid"/>
                    </a:lnT>
                    <a:lnB w="13462">
                      <a:solidFill>
                        <a:srgbClr val="FFFFFF"/>
                      </a:solidFill>
                      <a:prstDash val="solid"/>
                    </a:lnB>
                    <a:solidFill>
                      <a:srgbClr val="D0D8E8"/>
                    </a:solidFill>
                  </a:tcPr>
                </a:tc>
                <a:tc>
                  <a:txBody>
                    <a:bodyPr/>
                    <a:lstStyle/>
                    <a:p>
                      <a:pPr marL="60960" marR="145415" indent="-635">
                        <a:lnSpc>
                          <a:spcPct val="100000"/>
                        </a:lnSpc>
                      </a:pPr>
                      <a:r>
                        <a:rPr sz="1200" spc="-5" dirty="0">
                          <a:latin typeface="Times New Roman"/>
                          <a:cs typeface="Times New Roman"/>
                        </a:rPr>
                        <a:t>N</a:t>
                      </a:r>
                      <a:r>
                        <a:rPr sz="1200" dirty="0">
                          <a:latin typeface="Times New Roman"/>
                          <a:cs typeface="Times New Roman"/>
                        </a:rPr>
                        <a:t>o</a:t>
                      </a:r>
                    </a:p>
                  </a:txBody>
                  <a:tcPr marL="0" marR="0" marT="0" marB="0">
                    <a:lnL w="14986">
                      <a:solidFill>
                        <a:srgbClr val="FFFFFF"/>
                      </a:solidFill>
                      <a:prstDash val="solid"/>
                    </a:lnL>
                    <a:lnR w="14986">
                      <a:solidFill>
                        <a:srgbClr val="FFFFFF"/>
                      </a:solidFill>
                      <a:prstDash val="solid"/>
                    </a:lnR>
                    <a:lnT w="39370">
                      <a:solidFill>
                        <a:srgbClr val="FFFFFF"/>
                      </a:solidFill>
                      <a:prstDash val="solid"/>
                    </a:lnT>
                    <a:lnB w="13462">
                      <a:solidFill>
                        <a:srgbClr val="FFFFFF"/>
                      </a:solidFill>
                      <a:prstDash val="solid"/>
                    </a:lnB>
                    <a:solidFill>
                      <a:srgbClr val="D0D8E8"/>
                    </a:solidFill>
                  </a:tcPr>
                </a:tc>
                <a:extLst>
                  <a:ext uri="{0D108BD9-81ED-4DB2-BD59-A6C34878D82A}">
                    <a16:rowId xmlns:a16="http://schemas.microsoft.com/office/drawing/2014/main" val="10001"/>
                  </a:ext>
                </a:extLst>
              </a:tr>
              <a:tr h="411479">
                <a:tc>
                  <a:txBody>
                    <a:bodyPr/>
                    <a:lstStyle/>
                    <a:p>
                      <a:pPr marL="60960">
                        <a:lnSpc>
                          <a:spcPct val="100000"/>
                        </a:lnSpc>
                      </a:pPr>
                      <a:r>
                        <a:rPr sz="1200" spc="25" dirty="0">
                          <a:latin typeface="Times New Roman"/>
                          <a:cs typeface="Times New Roman"/>
                        </a:rPr>
                        <a:t>P</a:t>
                      </a:r>
                      <a:r>
                        <a:rPr sz="1200" dirty="0">
                          <a:latin typeface="Times New Roman"/>
                          <a:cs typeface="Times New Roman"/>
                        </a:rPr>
                        <a:t>r</a:t>
                      </a:r>
                      <a:r>
                        <a:rPr sz="1200" spc="-5" dirty="0">
                          <a:latin typeface="Times New Roman"/>
                          <a:cs typeface="Times New Roman"/>
                        </a:rPr>
                        <a:t>es</a:t>
                      </a:r>
                      <a:r>
                        <a:rPr sz="1200" dirty="0">
                          <a:latin typeface="Times New Roman"/>
                          <a:cs typeface="Times New Roman"/>
                        </a:rPr>
                        <a:t>t</a:t>
                      </a:r>
                      <a:r>
                        <a:rPr sz="1200" spc="-5" dirty="0">
                          <a:latin typeface="Times New Roman"/>
                          <a:cs typeface="Times New Roman"/>
                        </a:rPr>
                        <a:t>az</a:t>
                      </a:r>
                      <a:r>
                        <a:rPr sz="1200" dirty="0">
                          <a:latin typeface="Times New Roman"/>
                          <a:cs typeface="Times New Roman"/>
                        </a:rPr>
                        <a:t>i</a:t>
                      </a:r>
                      <a:r>
                        <a:rPr sz="1200" spc="5" dirty="0">
                          <a:latin typeface="Times New Roman"/>
                          <a:cs typeface="Times New Roman"/>
                        </a:rPr>
                        <a:t>on</a:t>
                      </a:r>
                      <a:r>
                        <a:rPr sz="1200" dirty="0">
                          <a:latin typeface="Times New Roman"/>
                          <a:cs typeface="Times New Roman"/>
                        </a:rPr>
                        <a:t>i</a:t>
                      </a:r>
                      <a:r>
                        <a:rPr sz="1200" spc="-70"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20" dirty="0">
                          <a:latin typeface="Times New Roman"/>
                          <a:cs typeface="Times New Roman"/>
                        </a:rPr>
                        <a:t> </a:t>
                      </a:r>
                      <a:r>
                        <a:rPr sz="1200" b="1" spc="-5" dirty="0">
                          <a:latin typeface="Times New Roman"/>
                          <a:cs typeface="Times New Roman"/>
                        </a:rPr>
                        <a:t>ser</a:t>
                      </a:r>
                      <a:r>
                        <a:rPr sz="1200" b="1" spc="-20" dirty="0">
                          <a:latin typeface="Times New Roman"/>
                          <a:cs typeface="Times New Roman"/>
                        </a:rPr>
                        <a:t>v</a:t>
                      </a:r>
                      <a:r>
                        <a:rPr sz="1200" b="1" dirty="0">
                          <a:latin typeface="Times New Roman"/>
                          <a:cs typeface="Times New Roman"/>
                        </a:rPr>
                        <a:t>i</a:t>
                      </a:r>
                      <a:r>
                        <a:rPr sz="1200" b="1" spc="-5" dirty="0">
                          <a:latin typeface="Times New Roman"/>
                          <a:cs typeface="Times New Roman"/>
                        </a:rPr>
                        <a:t>z</a:t>
                      </a:r>
                      <a:r>
                        <a:rPr sz="1200" b="1" dirty="0">
                          <a:latin typeface="Times New Roman"/>
                          <a:cs typeface="Times New Roman"/>
                        </a:rPr>
                        <a:t>i</a:t>
                      </a:r>
                      <a:r>
                        <a:rPr sz="1200" b="1" spc="15" dirty="0">
                          <a:latin typeface="Times New Roman"/>
                          <a:cs typeface="Times New Roman"/>
                        </a:rPr>
                        <a:t> </a:t>
                      </a:r>
                      <a:r>
                        <a:rPr sz="1200" b="1" spc="-5" dirty="0">
                          <a:latin typeface="Times New Roman"/>
                          <a:cs typeface="Times New Roman"/>
                        </a:rPr>
                        <a:t>c</a:t>
                      </a:r>
                      <a:r>
                        <a:rPr sz="1200" b="1" spc="-20" dirty="0">
                          <a:latin typeface="Times New Roman"/>
                          <a:cs typeface="Times New Roman"/>
                        </a:rPr>
                        <a:t>o</a:t>
                      </a:r>
                      <a:r>
                        <a:rPr sz="1200" b="1" dirty="0">
                          <a:latin typeface="Times New Roman"/>
                          <a:cs typeface="Times New Roman"/>
                        </a:rPr>
                        <a:t>ll</a:t>
                      </a:r>
                      <a:r>
                        <a:rPr sz="1200" b="1" spc="-5" dirty="0">
                          <a:latin typeface="Times New Roman"/>
                          <a:cs typeface="Times New Roman"/>
                        </a:rPr>
                        <a:t>e</a:t>
                      </a:r>
                      <a:r>
                        <a:rPr sz="1200" b="1" dirty="0">
                          <a:latin typeface="Times New Roman"/>
                          <a:cs typeface="Times New Roman"/>
                        </a:rPr>
                        <a:t>tti</a:t>
                      </a:r>
                      <a:r>
                        <a:rPr sz="1200" b="1" spc="-20" dirty="0">
                          <a:latin typeface="Times New Roman"/>
                          <a:cs typeface="Times New Roman"/>
                        </a:rPr>
                        <a:t>v</a:t>
                      </a:r>
                      <a:r>
                        <a:rPr sz="1200" b="1" dirty="0">
                          <a:latin typeface="Times New Roman"/>
                          <a:cs typeface="Times New Roman"/>
                        </a:rPr>
                        <a:t>i</a:t>
                      </a:r>
                      <a:r>
                        <a:rPr sz="1200" b="1" spc="25" dirty="0">
                          <a:latin typeface="Times New Roman"/>
                          <a:cs typeface="Times New Roman"/>
                        </a:rPr>
                        <a:t> </a:t>
                      </a:r>
                      <a:r>
                        <a:rPr sz="1200" b="1" spc="-25" dirty="0">
                          <a:latin typeface="Times New Roman"/>
                          <a:cs typeface="Times New Roman"/>
                        </a:rPr>
                        <a:t>d</a:t>
                      </a:r>
                      <a:r>
                        <a:rPr sz="1200" b="1" dirty="0">
                          <a:latin typeface="Times New Roman"/>
                          <a:cs typeface="Times New Roman"/>
                        </a:rPr>
                        <a:t>i t</a:t>
                      </a:r>
                      <a:r>
                        <a:rPr sz="1200" b="1" spc="-5" dirty="0">
                          <a:latin typeface="Times New Roman"/>
                          <a:cs typeface="Times New Roman"/>
                        </a:rPr>
                        <a:t>r</a:t>
                      </a:r>
                      <a:r>
                        <a:rPr sz="1200" b="1" spc="-20" dirty="0">
                          <a:latin typeface="Times New Roman"/>
                          <a:cs typeface="Times New Roman"/>
                        </a:rPr>
                        <a:t>a</a:t>
                      </a:r>
                      <a:r>
                        <a:rPr sz="1200" b="1" spc="-5" dirty="0">
                          <a:latin typeface="Times New Roman"/>
                          <a:cs typeface="Times New Roman"/>
                        </a:rPr>
                        <a:t>s</a:t>
                      </a:r>
                      <a:r>
                        <a:rPr sz="1200" b="1" spc="-25" dirty="0">
                          <a:latin typeface="Times New Roman"/>
                          <a:cs typeface="Times New Roman"/>
                        </a:rPr>
                        <a:t>p</a:t>
                      </a:r>
                      <a:r>
                        <a:rPr sz="1200" b="1" spc="-20" dirty="0">
                          <a:latin typeface="Times New Roman"/>
                          <a:cs typeface="Times New Roman"/>
                        </a:rPr>
                        <a:t>o</a:t>
                      </a:r>
                      <a:r>
                        <a:rPr sz="1200" b="1" spc="-5" dirty="0">
                          <a:latin typeface="Times New Roman"/>
                          <a:cs typeface="Times New Roman"/>
                        </a:rPr>
                        <a:t>r</a:t>
                      </a:r>
                      <a:r>
                        <a:rPr sz="1200" b="1" dirty="0">
                          <a:latin typeface="Times New Roman"/>
                          <a:cs typeface="Times New Roman"/>
                        </a:rPr>
                        <a:t>to</a:t>
                      </a:r>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T w="13462">
                      <a:solidFill>
                        <a:srgbClr val="FFFFFF"/>
                      </a:solidFill>
                      <a:prstDash val="solid"/>
                    </a:lnT>
                    <a:lnB w="13462">
                      <a:solidFill>
                        <a:srgbClr val="FFFFFF"/>
                      </a:solidFill>
                      <a:prstDash val="solid"/>
                    </a:lnB>
                    <a:solidFill>
                      <a:srgbClr val="E9EDF4"/>
                    </a:solidFill>
                  </a:tcPr>
                </a:tc>
                <a:tc>
                  <a:txBody>
                    <a:bodyPr/>
                    <a:lstStyle/>
                    <a:p>
                      <a:pPr marL="60960">
                        <a:lnSpc>
                          <a:spcPct val="100000"/>
                        </a:lnSpc>
                      </a:pPr>
                      <a:r>
                        <a:rPr sz="1200" spc="25" dirty="0">
                          <a:latin typeface="Times New Roman"/>
                          <a:cs typeface="Times New Roman"/>
                        </a:rPr>
                        <a:t>P</a:t>
                      </a:r>
                      <a:r>
                        <a:rPr sz="1200" spc="-5" dirty="0">
                          <a:latin typeface="Times New Roman"/>
                          <a:cs typeface="Times New Roman"/>
                        </a:rPr>
                        <a:t>e</a:t>
                      </a:r>
                      <a:r>
                        <a:rPr sz="1200" dirty="0">
                          <a:latin typeface="Times New Roman"/>
                          <a:cs typeface="Times New Roman"/>
                        </a:rPr>
                        <a:t>r</a:t>
                      </a:r>
                      <a:r>
                        <a:rPr sz="1200" spc="-60" dirty="0">
                          <a:latin typeface="Times New Roman"/>
                          <a:cs typeface="Times New Roman"/>
                        </a:rPr>
                        <a:t> </a:t>
                      </a:r>
                      <a:r>
                        <a:rPr sz="1200" dirty="0">
                          <a:latin typeface="Times New Roman"/>
                          <a:cs typeface="Times New Roman"/>
                        </a:rPr>
                        <a:t>t</a:t>
                      </a:r>
                      <a:r>
                        <a:rPr sz="1200" spc="5" dirty="0">
                          <a:latin typeface="Times New Roman"/>
                          <a:cs typeface="Times New Roman"/>
                        </a:rPr>
                        <a:t>u</a:t>
                      </a:r>
                      <a:r>
                        <a:rPr sz="1200" dirty="0">
                          <a:latin typeface="Times New Roman"/>
                          <a:cs typeface="Times New Roman"/>
                        </a:rPr>
                        <a:t>tti</a:t>
                      </a:r>
                      <a:r>
                        <a:rPr sz="1200" spc="-20" dirty="0">
                          <a:latin typeface="Times New Roman"/>
                          <a:cs typeface="Times New Roman"/>
                        </a:rPr>
                        <a:t> </a:t>
                      </a:r>
                      <a:r>
                        <a:rPr sz="1200" dirty="0">
                          <a:latin typeface="Times New Roman"/>
                          <a:cs typeface="Times New Roman"/>
                        </a:rPr>
                        <a:t>o</a:t>
                      </a:r>
                      <a:r>
                        <a:rPr sz="1200" spc="-5" dirty="0">
                          <a:latin typeface="Times New Roman"/>
                          <a:cs typeface="Times New Roman"/>
                        </a:rPr>
                        <a:t> </a:t>
                      </a:r>
                      <a:r>
                        <a:rPr sz="1200" spc="5" dirty="0">
                          <a:latin typeface="Times New Roman"/>
                          <a:cs typeface="Times New Roman"/>
                        </a:rPr>
                        <a:t>p</a:t>
                      </a:r>
                      <a:r>
                        <a:rPr sz="1200" spc="-5" dirty="0">
                          <a:latin typeface="Times New Roman"/>
                          <a:cs typeface="Times New Roman"/>
                        </a:rPr>
                        <a:t>e</a:t>
                      </a:r>
                      <a:r>
                        <a:rPr sz="1200" dirty="0">
                          <a:latin typeface="Times New Roman"/>
                          <a:cs typeface="Times New Roman"/>
                        </a:rPr>
                        <a:t>r</a:t>
                      </a:r>
                      <a:r>
                        <a:rPr sz="1200" spc="-10" dirty="0">
                          <a:latin typeface="Times New Roman"/>
                          <a:cs typeface="Times New Roman"/>
                        </a:rPr>
                        <a:t> </a:t>
                      </a:r>
                      <a:r>
                        <a:rPr sz="1200" spc="-5" dirty="0">
                          <a:latin typeface="Times New Roman"/>
                          <a:cs typeface="Times New Roman"/>
                        </a:rPr>
                        <a:t>a</a:t>
                      </a:r>
                      <a:r>
                        <a:rPr sz="1200" dirty="0">
                          <a:latin typeface="Times New Roman"/>
                          <a:cs typeface="Times New Roman"/>
                        </a:rPr>
                        <a:t>l</a:t>
                      </a:r>
                      <a:r>
                        <a:rPr sz="1200" spc="-5" dirty="0">
                          <a:latin typeface="Times New Roman"/>
                          <a:cs typeface="Times New Roman"/>
                        </a:rPr>
                        <a:t>c</a:t>
                      </a:r>
                      <a:r>
                        <a:rPr sz="1200" spc="5" dirty="0">
                          <a:latin typeface="Times New Roman"/>
                          <a:cs typeface="Times New Roman"/>
                        </a:rPr>
                        <a:t>un</a:t>
                      </a:r>
                      <a:r>
                        <a:rPr sz="1200" dirty="0">
                          <a:latin typeface="Times New Roman"/>
                          <a:cs typeface="Times New Roman"/>
                        </a:rPr>
                        <a:t>e</a:t>
                      </a:r>
                      <a:r>
                        <a:rPr sz="1200" spc="-15" dirty="0">
                          <a:latin typeface="Times New Roman"/>
                          <a:cs typeface="Times New Roman"/>
                        </a:rPr>
                        <a:t> </a:t>
                      </a:r>
                      <a:r>
                        <a:rPr sz="1200" spc="-5" dirty="0">
                          <a:latin typeface="Times New Roman"/>
                          <a:cs typeface="Times New Roman"/>
                        </a:rPr>
                        <a:t>ca</a:t>
                      </a:r>
                      <a:r>
                        <a:rPr sz="1200" dirty="0">
                          <a:latin typeface="Times New Roman"/>
                          <a:cs typeface="Times New Roman"/>
                        </a:rPr>
                        <a:t>t</a:t>
                      </a:r>
                      <a:r>
                        <a:rPr sz="1200" spc="-5" dirty="0">
                          <a:latin typeface="Times New Roman"/>
                          <a:cs typeface="Times New Roman"/>
                        </a:rPr>
                        <a:t>e</a:t>
                      </a:r>
                      <a:r>
                        <a:rPr sz="1200" spc="-20" dirty="0">
                          <a:latin typeface="Times New Roman"/>
                          <a:cs typeface="Times New Roman"/>
                        </a:rPr>
                        <a:t>g</a:t>
                      </a:r>
                      <a:r>
                        <a:rPr sz="1200" spc="5" dirty="0">
                          <a:latin typeface="Times New Roman"/>
                          <a:cs typeface="Times New Roman"/>
                        </a:rPr>
                        <a:t>o</a:t>
                      </a:r>
                      <a:r>
                        <a:rPr sz="1200" dirty="0">
                          <a:latin typeface="Times New Roman"/>
                          <a:cs typeface="Times New Roman"/>
                        </a:rPr>
                        <a:t>rie</a:t>
                      </a:r>
                    </a:p>
                    <a:p>
                      <a:pPr marL="59690" marR="104775" indent="-635">
                        <a:lnSpc>
                          <a:spcPct val="100000"/>
                        </a:lnSpc>
                      </a:pPr>
                      <a:r>
                        <a:rPr sz="1200" b="1" spc="-30" dirty="0">
                          <a:latin typeface="Times New Roman"/>
                          <a:cs typeface="Times New Roman"/>
                        </a:rPr>
                        <a:t>A</a:t>
                      </a:r>
                      <a:r>
                        <a:rPr sz="1200" b="1" spc="-25" dirty="0">
                          <a:latin typeface="Times New Roman"/>
                          <a:cs typeface="Times New Roman"/>
                        </a:rPr>
                        <a:t>ff</a:t>
                      </a:r>
                      <a:r>
                        <a:rPr sz="1200" b="1" dirty="0">
                          <a:latin typeface="Times New Roman"/>
                          <a:cs typeface="Times New Roman"/>
                        </a:rPr>
                        <a:t>i</a:t>
                      </a:r>
                      <a:r>
                        <a:rPr sz="1200" b="1" spc="5" dirty="0">
                          <a:latin typeface="Times New Roman"/>
                          <a:cs typeface="Times New Roman"/>
                        </a:rPr>
                        <a:t>d</a:t>
                      </a:r>
                      <a:r>
                        <a:rPr sz="1200" b="1" spc="-5" dirty="0">
                          <a:latin typeface="Times New Roman"/>
                          <a:cs typeface="Times New Roman"/>
                        </a:rPr>
                        <a:t>a</a:t>
                      </a:r>
                      <a:r>
                        <a:rPr sz="1200" b="1" dirty="0">
                          <a:latin typeface="Times New Roman"/>
                          <a:cs typeface="Times New Roman"/>
                        </a:rPr>
                        <a:t>to</a:t>
                      </a:r>
                      <a:r>
                        <a:rPr sz="1200" b="1" spc="30" dirty="0">
                          <a:latin typeface="Times New Roman"/>
                          <a:cs typeface="Times New Roman"/>
                        </a:rPr>
                        <a:t> </a:t>
                      </a:r>
                      <a:r>
                        <a:rPr sz="1200" b="1" dirty="0">
                          <a:latin typeface="Times New Roman"/>
                          <a:cs typeface="Times New Roman"/>
                        </a:rPr>
                        <a:t>a</a:t>
                      </a:r>
                      <a:r>
                        <a:rPr sz="1200" b="1" spc="-15" dirty="0">
                          <a:latin typeface="Times New Roman"/>
                          <a:cs typeface="Times New Roman"/>
                        </a:rPr>
                        <a:t> </a:t>
                      </a:r>
                      <a:r>
                        <a:rPr sz="1200" b="1" dirty="0">
                          <a:latin typeface="Times New Roman"/>
                          <a:cs typeface="Times New Roman"/>
                        </a:rPr>
                        <a:t>t</a:t>
                      </a:r>
                      <a:r>
                        <a:rPr sz="1200" b="1" spc="-5" dirty="0">
                          <a:latin typeface="Times New Roman"/>
                          <a:cs typeface="Times New Roman"/>
                        </a:rPr>
                        <a:t>e</a:t>
                      </a:r>
                      <a:r>
                        <a:rPr sz="1200" b="1" dirty="0">
                          <a:latin typeface="Times New Roman"/>
                          <a:cs typeface="Times New Roman"/>
                        </a:rPr>
                        <a:t>r</a:t>
                      </a:r>
                      <a:r>
                        <a:rPr sz="1200" b="1" spc="-5" dirty="0">
                          <a:latin typeface="Times New Roman"/>
                          <a:cs typeface="Times New Roman"/>
                        </a:rPr>
                        <a:t>z</a:t>
                      </a:r>
                      <a:r>
                        <a:rPr sz="1200" b="1" dirty="0">
                          <a:latin typeface="Times New Roman"/>
                          <a:cs typeface="Times New Roman"/>
                        </a:rPr>
                        <a:t>i </a:t>
                      </a:r>
                      <a:r>
                        <a:rPr sz="1200" spc="5" dirty="0">
                          <a:latin typeface="Times New Roman"/>
                          <a:cs typeface="Times New Roman"/>
                        </a:rPr>
                        <a:t>o</a:t>
                      </a:r>
                      <a:r>
                        <a:rPr sz="1200" spc="-20" dirty="0">
                          <a:latin typeface="Times New Roman"/>
                          <a:cs typeface="Times New Roman"/>
                        </a:rPr>
                        <a:t>vv</a:t>
                      </a:r>
                      <a:r>
                        <a:rPr sz="1200" spc="-5" dirty="0">
                          <a:latin typeface="Times New Roman"/>
                          <a:cs typeface="Times New Roman"/>
                        </a:rPr>
                        <a:t>e</a:t>
                      </a:r>
                      <a:r>
                        <a:rPr sz="1200" dirty="0">
                          <a:latin typeface="Times New Roman"/>
                          <a:cs typeface="Times New Roman"/>
                        </a:rPr>
                        <a:t>ro</a:t>
                      </a:r>
                      <a:r>
                        <a:rPr sz="1200" spc="20" dirty="0">
                          <a:latin typeface="Times New Roman"/>
                          <a:cs typeface="Times New Roman"/>
                        </a:rPr>
                        <a:t> </a:t>
                      </a:r>
                      <a:r>
                        <a:rPr sz="1200" spc="5" dirty="0">
                          <a:latin typeface="Times New Roman"/>
                          <a:cs typeface="Times New Roman"/>
                        </a:rPr>
                        <a:t>no</a:t>
                      </a:r>
                      <a:r>
                        <a:rPr sz="1200" dirty="0">
                          <a:latin typeface="Times New Roman"/>
                          <a:cs typeface="Times New Roman"/>
                        </a:rPr>
                        <a:t>n</a:t>
                      </a:r>
                      <a:r>
                        <a:rPr sz="1200" spc="-30" dirty="0">
                          <a:latin typeface="Times New Roman"/>
                          <a:cs typeface="Times New Roman"/>
                        </a:rPr>
                        <a:t> </a:t>
                      </a:r>
                      <a:r>
                        <a:rPr sz="1200" dirty="0">
                          <a:latin typeface="Times New Roman"/>
                          <a:cs typeface="Times New Roman"/>
                        </a:rPr>
                        <a:t>ri</a:t>
                      </a:r>
                      <a:r>
                        <a:rPr sz="1200" spc="-45" dirty="0">
                          <a:latin typeface="Times New Roman"/>
                          <a:cs typeface="Times New Roman"/>
                        </a:rPr>
                        <a:t>m</a:t>
                      </a:r>
                      <a:r>
                        <a:rPr sz="1200" spc="5" dirty="0">
                          <a:latin typeface="Times New Roman"/>
                          <a:cs typeface="Times New Roman"/>
                        </a:rPr>
                        <a:t>bo</a:t>
                      </a:r>
                      <a:r>
                        <a:rPr sz="1200" dirty="0">
                          <a:latin typeface="Times New Roman"/>
                          <a:cs typeface="Times New Roman"/>
                        </a:rPr>
                        <a:t>r</a:t>
                      </a:r>
                      <a:r>
                        <a:rPr sz="1200" spc="-5" dirty="0">
                          <a:latin typeface="Times New Roman"/>
                          <a:cs typeface="Times New Roman"/>
                        </a:rPr>
                        <a:t>s</a:t>
                      </a:r>
                      <a:r>
                        <a:rPr sz="1200" dirty="0">
                          <a:latin typeface="Times New Roman"/>
                          <a:cs typeface="Times New Roman"/>
                        </a:rPr>
                        <a:t>o</a:t>
                      </a:r>
                      <a:r>
                        <a:rPr sz="1200" spc="20" dirty="0">
                          <a:latin typeface="Times New Roman"/>
                          <a:cs typeface="Times New Roman"/>
                        </a:rPr>
                        <a:t> </a:t>
                      </a:r>
                      <a:r>
                        <a:rPr sz="1200" spc="-5" dirty="0">
                          <a:latin typeface="Times New Roman"/>
                          <a:cs typeface="Times New Roman"/>
                        </a:rPr>
                        <a:t>s</a:t>
                      </a:r>
                      <a:r>
                        <a:rPr sz="1200" spc="5" dirty="0">
                          <a:latin typeface="Times New Roman"/>
                          <a:cs typeface="Times New Roman"/>
                        </a:rPr>
                        <a:t>p</a:t>
                      </a:r>
                      <a:r>
                        <a:rPr sz="1200" spc="-5" dirty="0">
                          <a:latin typeface="Times New Roman"/>
                          <a:cs typeface="Times New Roman"/>
                        </a:rPr>
                        <a:t>es</a:t>
                      </a:r>
                      <a:r>
                        <a:rPr sz="1200" dirty="0">
                          <a:latin typeface="Times New Roman"/>
                          <a:cs typeface="Times New Roman"/>
                        </a:rPr>
                        <a:t>e</a:t>
                      </a:r>
                      <a:r>
                        <a:rPr sz="1200" spc="-15" dirty="0">
                          <a:latin typeface="Times New Roman"/>
                          <a:cs typeface="Times New Roman"/>
                        </a:rPr>
                        <a:t> </a:t>
                      </a:r>
                      <a:r>
                        <a:rPr sz="1200" spc="-5" dirty="0">
                          <a:latin typeface="Times New Roman"/>
                          <a:cs typeface="Times New Roman"/>
                        </a:rPr>
                        <a:t>a</a:t>
                      </a:r>
                      <a:r>
                        <a:rPr sz="1200" dirty="0">
                          <a:latin typeface="Times New Roman"/>
                          <a:cs typeface="Times New Roman"/>
                        </a:rPr>
                        <a:t>i </a:t>
                      </a:r>
                      <a:r>
                        <a:rPr sz="1200" spc="5" dirty="0">
                          <a:latin typeface="Times New Roman"/>
                          <a:cs typeface="Times New Roman"/>
                        </a:rPr>
                        <a:t>d</a:t>
                      </a:r>
                      <a:r>
                        <a:rPr sz="1200" dirty="0">
                          <a:latin typeface="Times New Roman"/>
                          <a:cs typeface="Times New Roman"/>
                        </a:rPr>
                        <a:t>i</a:t>
                      </a:r>
                      <a:r>
                        <a:rPr sz="1200" spc="5" dirty="0">
                          <a:latin typeface="Times New Roman"/>
                          <a:cs typeface="Times New Roman"/>
                        </a:rPr>
                        <a:t>p</a:t>
                      </a:r>
                      <a:r>
                        <a:rPr sz="1200" spc="-5" dirty="0">
                          <a:latin typeface="Times New Roman"/>
                          <a:cs typeface="Times New Roman"/>
                        </a:rPr>
                        <a:t>e</a:t>
                      </a:r>
                      <a:r>
                        <a:rPr sz="1200" spc="5" dirty="0">
                          <a:latin typeface="Times New Roman"/>
                          <a:cs typeface="Times New Roman"/>
                        </a:rPr>
                        <a:t>nd</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ti</a:t>
                      </a:r>
                    </a:p>
                  </a:txBody>
                  <a:tcPr marL="0" marR="0" marT="0" marB="0">
                    <a:lnL w="14986">
                      <a:solidFill>
                        <a:srgbClr val="FFFFFF"/>
                      </a:solidFill>
                      <a:prstDash val="solid"/>
                    </a:lnL>
                    <a:lnR w="14986">
                      <a:solidFill>
                        <a:srgbClr val="FFFFFF"/>
                      </a:solidFill>
                      <a:prstDash val="solid"/>
                    </a:lnR>
                    <a:lnT w="13462">
                      <a:solidFill>
                        <a:srgbClr val="FFFFFF"/>
                      </a:solidFill>
                      <a:prstDash val="solid"/>
                    </a:lnT>
                    <a:lnB w="13462">
                      <a:solidFill>
                        <a:srgbClr val="FFFFFF"/>
                      </a:solidFill>
                      <a:prstDash val="solid"/>
                    </a:lnB>
                    <a:solidFill>
                      <a:srgbClr val="E9EDF4"/>
                    </a:solidFill>
                  </a:tcPr>
                </a:tc>
                <a:tc>
                  <a:txBody>
                    <a:bodyPr/>
                    <a:lstStyle/>
                    <a:p>
                      <a:pPr marL="47625">
                        <a:lnSpc>
                          <a:spcPct val="100000"/>
                        </a:lnSpc>
                      </a:pPr>
                      <a:r>
                        <a:rPr sz="1200" spc="-5" dirty="0">
                          <a:latin typeface="Times New Roman"/>
                          <a:cs typeface="Times New Roman"/>
                        </a:rPr>
                        <a:t>N</a:t>
                      </a:r>
                      <a:r>
                        <a:rPr sz="1200" dirty="0">
                          <a:latin typeface="Times New Roman"/>
                          <a:cs typeface="Times New Roman"/>
                        </a:rPr>
                        <a:t>o</a:t>
                      </a:r>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T w="13462">
                      <a:solidFill>
                        <a:srgbClr val="FFFFFF"/>
                      </a:solidFill>
                      <a:prstDash val="solid"/>
                    </a:lnT>
                    <a:lnB w="13462">
                      <a:solidFill>
                        <a:srgbClr val="FFFFFF"/>
                      </a:solidFill>
                      <a:prstDash val="solid"/>
                    </a:lnB>
                    <a:solidFill>
                      <a:srgbClr val="E9EDF4"/>
                    </a:solidFill>
                  </a:tcPr>
                </a:tc>
                <a:tc>
                  <a:txBody>
                    <a:bodyPr/>
                    <a:lstStyle/>
                    <a:p>
                      <a:pPr marL="59690">
                        <a:lnSpc>
                          <a:spcPct val="100000"/>
                        </a:lnSpc>
                      </a:pPr>
                      <a:r>
                        <a:rPr sz="1200" spc="-5" dirty="0">
                          <a:latin typeface="Times New Roman"/>
                          <a:cs typeface="Times New Roman"/>
                        </a:rPr>
                        <a:t>N</a:t>
                      </a:r>
                      <a:r>
                        <a:rPr sz="1200" dirty="0">
                          <a:latin typeface="Times New Roman"/>
                          <a:cs typeface="Times New Roman"/>
                        </a:rPr>
                        <a:t>o</a:t>
                      </a:r>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T w="13462">
                      <a:solidFill>
                        <a:srgbClr val="FFFFFF"/>
                      </a:solidFill>
                      <a:prstDash val="solid"/>
                    </a:lnT>
                    <a:lnB w="13462">
                      <a:solidFill>
                        <a:srgbClr val="FFFFFF"/>
                      </a:solidFill>
                      <a:prstDash val="solid"/>
                    </a:lnB>
                    <a:solidFill>
                      <a:srgbClr val="E9EDF4"/>
                    </a:solidFill>
                  </a:tcPr>
                </a:tc>
                <a:tc>
                  <a:txBody>
                    <a:bodyPr/>
                    <a:lstStyle/>
                    <a:p>
                      <a:pPr marL="59690">
                        <a:lnSpc>
                          <a:spcPct val="100000"/>
                        </a:lnSpc>
                      </a:pPr>
                      <a:r>
                        <a:rPr sz="1200" spc="-5" dirty="0">
                          <a:latin typeface="Times New Roman"/>
                          <a:cs typeface="Times New Roman"/>
                        </a:rPr>
                        <a:t>N</a:t>
                      </a:r>
                      <a:r>
                        <a:rPr sz="1200" dirty="0">
                          <a:latin typeface="Times New Roman"/>
                          <a:cs typeface="Times New Roman"/>
                        </a:rPr>
                        <a:t>o</a:t>
                      </a:r>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T w="13462">
                      <a:solidFill>
                        <a:srgbClr val="FFFFFF"/>
                      </a:solidFill>
                      <a:prstDash val="solid"/>
                    </a:lnT>
                    <a:lnB w="13462">
                      <a:solidFill>
                        <a:srgbClr val="FFFFFF"/>
                      </a:solidFill>
                      <a:prstDash val="solid"/>
                    </a:lnB>
                    <a:solidFill>
                      <a:srgbClr val="E9EDF4"/>
                    </a:solidFill>
                  </a:tcPr>
                </a:tc>
                <a:extLst>
                  <a:ext uri="{0D108BD9-81ED-4DB2-BD59-A6C34878D82A}">
                    <a16:rowId xmlns:a16="http://schemas.microsoft.com/office/drawing/2014/main" val="10002"/>
                  </a:ext>
                </a:extLst>
              </a:tr>
              <a:tr h="496824">
                <a:tc>
                  <a:txBody>
                    <a:bodyPr/>
                    <a:lstStyle/>
                    <a:p>
                      <a:pPr marL="59690">
                        <a:lnSpc>
                          <a:spcPct val="100000"/>
                        </a:lnSpc>
                      </a:pPr>
                      <a:r>
                        <a:rPr sz="1200" b="1" dirty="0">
                          <a:latin typeface="Times New Roman"/>
                          <a:cs typeface="Times New Roman"/>
                        </a:rPr>
                        <a:t>F</a:t>
                      </a:r>
                      <a:r>
                        <a:rPr sz="1200" b="1" spc="-20" dirty="0">
                          <a:latin typeface="Times New Roman"/>
                          <a:cs typeface="Times New Roman"/>
                        </a:rPr>
                        <a:t>a</a:t>
                      </a:r>
                      <a:r>
                        <a:rPr sz="1200" b="1" spc="-25" dirty="0">
                          <a:latin typeface="Times New Roman"/>
                          <a:cs typeface="Times New Roman"/>
                        </a:rPr>
                        <a:t>bb</a:t>
                      </a:r>
                      <a:r>
                        <a:rPr sz="1200" b="1" spc="-5" dirty="0">
                          <a:latin typeface="Times New Roman"/>
                          <a:cs typeface="Times New Roman"/>
                        </a:rPr>
                        <a:t>r</a:t>
                      </a:r>
                      <a:r>
                        <a:rPr sz="1200" b="1" dirty="0">
                          <a:latin typeface="Times New Roman"/>
                          <a:cs typeface="Times New Roman"/>
                        </a:rPr>
                        <a:t>i</a:t>
                      </a:r>
                      <a:r>
                        <a:rPr sz="1200" b="1" spc="-5" dirty="0">
                          <a:latin typeface="Times New Roman"/>
                          <a:cs typeface="Times New Roman"/>
                        </a:rPr>
                        <a:t>c</a:t>
                      </a:r>
                      <a:r>
                        <a:rPr sz="1200" b="1" spc="-20" dirty="0">
                          <a:latin typeface="Times New Roman"/>
                          <a:cs typeface="Times New Roman"/>
                        </a:rPr>
                        <a:t>a</a:t>
                      </a:r>
                      <a:r>
                        <a:rPr sz="1200" b="1" dirty="0">
                          <a:latin typeface="Times New Roman"/>
                          <a:cs typeface="Times New Roman"/>
                        </a:rPr>
                        <a:t>ti</a:t>
                      </a:r>
                      <a:r>
                        <a:rPr sz="1200" b="1" spc="25" dirty="0">
                          <a:latin typeface="Times New Roman"/>
                          <a:cs typeface="Times New Roman"/>
                        </a:rPr>
                        <a:t> </a:t>
                      </a:r>
                      <a:r>
                        <a:rPr sz="1200" b="1" dirty="0">
                          <a:latin typeface="Times New Roman"/>
                          <a:cs typeface="Times New Roman"/>
                        </a:rPr>
                        <a:t>o</a:t>
                      </a:r>
                      <a:r>
                        <a:rPr sz="1200" b="1" spc="-5" dirty="0">
                          <a:latin typeface="Times New Roman"/>
                          <a:cs typeface="Times New Roman"/>
                        </a:rPr>
                        <a:t> </a:t>
                      </a:r>
                      <a:r>
                        <a:rPr sz="1200" b="1" spc="-20" dirty="0">
                          <a:latin typeface="Times New Roman"/>
                          <a:cs typeface="Times New Roman"/>
                        </a:rPr>
                        <a:t>a</a:t>
                      </a:r>
                      <a:r>
                        <a:rPr sz="1200" b="1" dirty="0">
                          <a:latin typeface="Times New Roman"/>
                          <a:cs typeface="Times New Roman"/>
                        </a:rPr>
                        <a:t>ll</a:t>
                      </a:r>
                      <a:r>
                        <a:rPr sz="1200" b="1" spc="-20" dirty="0">
                          <a:latin typeface="Times New Roman"/>
                          <a:cs typeface="Times New Roman"/>
                        </a:rPr>
                        <a:t>o</a:t>
                      </a:r>
                      <a:r>
                        <a:rPr sz="1200" b="1" spc="5" dirty="0">
                          <a:latin typeface="Times New Roman"/>
                          <a:cs typeface="Times New Roman"/>
                        </a:rPr>
                        <a:t>gg</a:t>
                      </a:r>
                      <a:r>
                        <a:rPr sz="1200" b="1" dirty="0">
                          <a:latin typeface="Times New Roman"/>
                          <a:cs typeface="Times New Roman"/>
                        </a:rPr>
                        <a:t>i</a:t>
                      </a:r>
                      <a:r>
                        <a:rPr sz="1200" b="1" spc="15" dirty="0">
                          <a:latin typeface="Times New Roman"/>
                          <a:cs typeface="Times New Roman"/>
                        </a:rPr>
                        <a:t> </a:t>
                      </a:r>
                      <a:r>
                        <a:rPr sz="1200" b="1" spc="-5" dirty="0">
                          <a:latin typeface="Times New Roman"/>
                          <a:cs typeface="Times New Roman"/>
                        </a:rPr>
                        <a:t>c</a:t>
                      </a:r>
                      <a:r>
                        <a:rPr sz="1200" b="1" spc="-20" dirty="0">
                          <a:latin typeface="Times New Roman"/>
                          <a:cs typeface="Times New Roman"/>
                        </a:rPr>
                        <a:t>o</a:t>
                      </a:r>
                      <a:r>
                        <a:rPr sz="1200" b="1" spc="-25" dirty="0">
                          <a:latin typeface="Times New Roman"/>
                          <a:cs typeface="Times New Roman"/>
                        </a:rPr>
                        <a:t>n</a:t>
                      </a:r>
                      <a:r>
                        <a:rPr sz="1200" b="1" spc="-5" dirty="0">
                          <a:latin typeface="Times New Roman"/>
                          <a:cs typeface="Times New Roman"/>
                        </a:rPr>
                        <a:t>cess</a:t>
                      </a:r>
                      <a:r>
                        <a:rPr sz="1200" b="1" dirty="0">
                          <a:latin typeface="Times New Roman"/>
                          <a:cs typeface="Times New Roman"/>
                        </a:rPr>
                        <a:t>i</a:t>
                      </a:r>
                      <a:r>
                        <a:rPr sz="1200" b="1" spc="25" dirty="0">
                          <a:latin typeface="Times New Roman"/>
                          <a:cs typeface="Times New Roman"/>
                        </a:rPr>
                        <a:t> </a:t>
                      </a:r>
                      <a:r>
                        <a:rPr sz="1200" b="1" dirty="0">
                          <a:latin typeface="Times New Roman"/>
                          <a:cs typeface="Times New Roman"/>
                        </a:rPr>
                        <a:t>in</a:t>
                      </a:r>
                      <a:r>
                        <a:rPr sz="1200" b="1" spc="-20" dirty="0">
                          <a:latin typeface="Times New Roman"/>
                          <a:cs typeface="Times New Roman"/>
                        </a:rPr>
                        <a:t> </a:t>
                      </a:r>
                      <a:r>
                        <a:rPr sz="1200" b="1" spc="-25" dirty="0">
                          <a:latin typeface="Times New Roman"/>
                          <a:cs typeface="Times New Roman"/>
                        </a:rPr>
                        <a:t>u</a:t>
                      </a:r>
                      <a:r>
                        <a:rPr sz="1200" b="1" spc="-5" dirty="0">
                          <a:latin typeface="Times New Roman"/>
                          <a:cs typeface="Times New Roman"/>
                        </a:rPr>
                        <a:t>s</a:t>
                      </a:r>
                      <a:r>
                        <a:rPr sz="1200" b="1" dirty="0">
                          <a:latin typeface="Times New Roman"/>
                          <a:cs typeface="Times New Roman"/>
                        </a:rPr>
                        <a:t>o</a:t>
                      </a:r>
                      <a:r>
                        <a:rPr sz="1200" b="1" spc="20" dirty="0">
                          <a:latin typeface="Times New Roman"/>
                          <a:cs typeface="Times New Roman"/>
                        </a:rPr>
                        <a:t> </a:t>
                      </a:r>
                      <a:r>
                        <a:rPr sz="1200" b="1" dirty="0">
                          <a:latin typeface="Times New Roman"/>
                          <a:cs typeface="Times New Roman"/>
                        </a:rPr>
                        <a:t>o</a:t>
                      </a:r>
                      <a:r>
                        <a:rPr sz="1200" b="1" spc="-5" dirty="0">
                          <a:latin typeface="Times New Roman"/>
                          <a:cs typeface="Times New Roman"/>
                        </a:rPr>
                        <a:t> </a:t>
                      </a:r>
                      <a:r>
                        <a:rPr sz="1200" b="1" dirty="0">
                          <a:latin typeface="Times New Roman"/>
                          <a:cs typeface="Times New Roman"/>
                        </a:rPr>
                        <a:t>in</a:t>
                      </a:r>
                      <a:r>
                        <a:rPr sz="1200" b="1" spc="-10" dirty="0">
                          <a:latin typeface="Times New Roman"/>
                          <a:cs typeface="Times New Roman"/>
                        </a:rPr>
                        <a:t> </a:t>
                      </a:r>
                      <a:r>
                        <a:rPr sz="1200" b="1" spc="-5" dirty="0">
                          <a:latin typeface="Times New Roman"/>
                          <a:cs typeface="Times New Roman"/>
                        </a:rPr>
                        <a:t>c</a:t>
                      </a:r>
                      <a:r>
                        <a:rPr sz="1200" b="1" spc="-20" dirty="0">
                          <a:latin typeface="Times New Roman"/>
                          <a:cs typeface="Times New Roman"/>
                        </a:rPr>
                        <a:t>o</a:t>
                      </a:r>
                      <a:r>
                        <a:rPr sz="1200" b="1" spc="-70" dirty="0">
                          <a:latin typeface="Times New Roman"/>
                          <a:cs typeface="Times New Roman"/>
                        </a:rPr>
                        <a:t>m</a:t>
                      </a:r>
                      <a:r>
                        <a:rPr sz="1200" b="1" spc="-10" dirty="0">
                          <a:latin typeface="Times New Roman"/>
                          <a:cs typeface="Times New Roman"/>
                        </a:rPr>
                        <a:t>o</a:t>
                      </a:r>
                      <a:r>
                        <a:rPr sz="1200" b="1" dirty="0">
                          <a:latin typeface="Times New Roman"/>
                          <a:cs typeface="Times New Roman"/>
                        </a:rPr>
                        <a:t>d</a:t>
                      </a:r>
                      <a:r>
                        <a:rPr sz="1200" b="1" spc="-20" dirty="0">
                          <a:latin typeface="Times New Roman"/>
                          <a:cs typeface="Times New Roman"/>
                        </a:rPr>
                        <a:t>a</a:t>
                      </a:r>
                      <a:r>
                        <a:rPr sz="1200" b="1" dirty="0">
                          <a:latin typeface="Times New Roman"/>
                          <a:cs typeface="Times New Roman"/>
                        </a:rPr>
                        <a:t>t</a:t>
                      </a:r>
                      <a:r>
                        <a:rPr sz="1200" b="1" spc="-20" dirty="0">
                          <a:latin typeface="Times New Roman"/>
                          <a:cs typeface="Times New Roman"/>
                        </a:rPr>
                        <a:t>o</a:t>
                      </a:r>
                      <a:r>
                        <a:rPr sz="1200" dirty="0">
                          <a:latin typeface="Times New Roman"/>
                          <a:cs typeface="Times New Roman"/>
                        </a:rPr>
                        <a:t>.</a:t>
                      </a:r>
                    </a:p>
                  </a:txBody>
                  <a:tcPr marL="0" marR="0" marT="0" marB="0">
                    <a:lnL w="14986">
                      <a:solidFill>
                        <a:srgbClr val="FFFFFF"/>
                      </a:solidFill>
                      <a:prstDash val="solid"/>
                    </a:lnL>
                    <a:lnR w="14986">
                      <a:solidFill>
                        <a:srgbClr val="FFFFFF"/>
                      </a:solidFill>
                      <a:prstDash val="solid"/>
                    </a:lnR>
                    <a:lnT w="13462">
                      <a:solidFill>
                        <a:srgbClr val="FFFFFF"/>
                      </a:solidFill>
                      <a:prstDash val="solid"/>
                    </a:lnT>
                    <a:solidFill>
                      <a:srgbClr val="D0D8E8"/>
                    </a:solidFill>
                  </a:tcPr>
                </a:tc>
                <a:tc rowSpan="2">
                  <a:txBody>
                    <a:bodyPr/>
                    <a:lstStyle/>
                    <a:p>
                      <a:pPr marL="42545" marR="122555" indent="-635">
                        <a:lnSpc>
                          <a:spcPct val="100000"/>
                        </a:lnSpc>
                      </a:pPr>
                      <a:r>
                        <a:rPr sz="1200" dirty="0">
                          <a:latin typeface="Times New Roman"/>
                          <a:cs typeface="Times New Roman"/>
                        </a:rPr>
                        <a:t>In</a:t>
                      </a:r>
                      <a:r>
                        <a:rPr sz="1200" spc="-30" dirty="0">
                          <a:latin typeface="Times New Roman"/>
                          <a:cs typeface="Times New Roman"/>
                        </a:rPr>
                        <a:t> </a:t>
                      </a:r>
                      <a:r>
                        <a:rPr sz="1200" spc="5" dirty="0">
                          <a:latin typeface="Times New Roman"/>
                          <a:cs typeface="Times New Roman"/>
                        </a:rPr>
                        <a:t>qu</a:t>
                      </a:r>
                      <a:r>
                        <a:rPr sz="1200" spc="-5" dirty="0">
                          <a:latin typeface="Times New Roman"/>
                          <a:cs typeface="Times New Roman"/>
                        </a:rPr>
                        <a:t>es</a:t>
                      </a:r>
                      <a:r>
                        <a:rPr sz="1200" dirty="0">
                          <a:latin typeface="Times New Roman"/>
                          <a:cs typeface="Times New Roman"/>
                        </a:rPr>
                        <a:t>ti</a:t>
                      </a:r>
                      <a:r>
                        <a:rPr sz="1200" spc="-20" dirty="0">
                          <a:latin typeface="Times New Roman"/>
                          <a:cs typeface="Times New Roman"/>
                        </a:rPr>
                        <a:t> </a:t>
                      </a:r>
                      <a:r>
                        <a:rPr sz="1200" spc="-5" dirty="0">
                          <a:latin typeface="Times New Roman"/>
                          <a:cs typeface="Times New Roman"/>
                        </a:rPr>
                        <a:t>cas</a:t>
                      </a:r>
                      <a:r>
                        <a:rPr sz="1200" dirty="0">
                          <a:latin typeface="Times New Roman"/>
                          <a:cs typeface="Times New Roman"/>
                        </a:rPr>
                        <a:t>i </a:t>
                      </a:r>
                      <a:r>
                        <a:rPr sz="1200" spc="-5" dirty="0">
                          <a:latin typeface="Times New Roman"/>
                          <a:cs typeface="Times New Roman"/>
                        </a:rPr>
                        <a:t>c</a:t>
                      </a:r>
                      <a:r>
                        <a:rPr sz="1200" spc="5" dirty="0">
                          <a:latin typeface="Times New Roman"/>
                          <a:cs typeface="Times New Roman"/>
                        </a:rPr>
                        <a:t>o</a:t>
                      </a:r>
                      <a:r>
                        <a:rPr sz="1200" spc="-5" dirty="0">
                          <a:latin typeface="Times New Roman"/>
                          <a:cs typeface="Times New Roman"/>
                        </a:rPr>
                        <a:t>s</a:t>
                      </a:r>
                      <a:r>
                        <a:rPr sz="1200" dirty="0">
                          <a:latin typeface="Times New Roman"/>
                          <a:cs typeface="Times New Roman"/>
                        </a:rPr>
                        <a:t>tit</a:t>
                      </a:r>
                      <a:r>
                        <a:rPr sz="1200" spc="5" dirty="0">
                          <a:latin typeface="Times New Roman"/>
                          <a:cs typeface="Times New Roman"/>
                        </a:rPr>
                        <a:t>u</a:t>
                      </a:r>
                      <a:r>
                        <a:rPr sz="1200" dirty="0">
                          <a:latin typeface="Times New Roman"/>
                          <a:cs typeface="Times New Roman"/>
                        </a:rPr>
                        <a:t>i</a:t>
                      </a:r>
                      <a:r>
                        <a:rPr sz="1200" spc="-5" dirty="0">
                          <a:latin typeface="Times New Roman"/>
                          <a:cs typeface="Times New Roman"/>
                        </a:rPr>
                        <a:t>sc</a:t>
                      </a:r>
                      <a:r>
                        <a:rPr sz="1200" dirty="0">
                          <a:latin typeface="Times New Roman"/>
                          <a:cs typeface="Times New Roman"/>
                        </a:rPr>
                        <a:t>e</a:t>
                      </a:r>
                      <a:r>
                        <a:rPr sz="1200" spc="-25" dirty="0">
                          <a:latin typeface="Times New Roman"/>
                          <a:cs typeface="Times New Roman"/>
                        </a:rPr>
                        <a:t> </a:t>
                      </a:r>
                      <a:r>
                        <a:rPr sz="1200" dirty="0">
                          <a:latin typeface="Times New Roman"/>
                          <a:cs typeface="Times New Roman"/>
                        </a:rPr>
                        <a:t>r</a:t>
                      </a:r>
                      <a:r>
                        <a:rPr sz="1200" spc="-5" dirty="0">
                          <a:latin typeface="Times New Roman"/>
                          <a:cs typeface="Times New Roman"/>
                        </a:rPr>
                        <a:t>e</a:t>
                      </a:r>
                      <a:r>
                        <a:rPr sz="1200" spc="5" dirty="0">
                          <a:latin typeface="Times New Roman"/>
                          <a:cs typeface="Times New Roman"/>
                        </a:rPr>
                        <a:t>dd</a:t>
                      </a:r>
                      <a:r>
                        <a:rPr sz="1200" dirty="0">
                          <a:latin typeface="Times New Roman"/>
                          <a:cs typeface="Times New Roman"/>
                        </a:rPr>
                        <a:t>ito</a:t>
                      </a:r>
                      <a:r>
                        <a:rPr sz="1200" spc="-30" dirty="0">
                          <a:latin typeface="Times New Roman"/>
                          <a:cs typeface="Times New Roman"/>
                        </a:rPr>
                        <a:t> </a:t>
                      </a:r>
                      <a:r>
                        <a:rPr sz="1200" dirty="0">
                          <a:latin typeface="Times New Roman"/>
                          <a:cs typeface="Times New Roman"/>
                        </a:rPr>
                        <a:t>la</a:t>
                      </a:r>
                      <a:r>
                        <a:rPr sz="1200" spc="-5"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25" dirty="0">
                          <a:latin typeface="Times New Roman"/>
                          <a:cs typeface="Times New Roman"/>
                        </a:rPr>
                        <a:t>ff</a:t>
                      </a:r>
                      <a:r>
                        <a:rPr sz="1200" spc="-5" dirty="0">
                          <a:latin typeface="Times New Roman"/>
                          <a:cs typeface="Times New Roman"/>
                        </a:rPr>
                        <a:t>e</a:t>
                      </a:r>
                      <a:r>
                        <a:rPr sz="1200" dirty="0">
                          <a:latin typeface="Times New Roman"/>
                          <a:cs typeface="Times New Roman"/>
                        </a:rPr>
                        <a:t>r</a:t>
                      </a:r>
                      <a:r>
                        <a:rPr sz="1200" spc="-5" dirty="0">
                          <a:latin typeface="Times New Roman"/>
                          <a:cs typeface="Times New Roman"/>
                        </a:rPr>
                        <a:t>e</a:t>
                      </a:r>
                      <a:r>
                        <a:rPr sz="1200" spc="5" dirty="0">
                          <a:latin typeface="Times New Roman"/>
                          <a:cs typeface="Times New Roman"/>
                        </a:rPr>
                        <a:t>n</a:t>
                      </a:r>
                      <a:r>
                        <a:rPr sz="1200" spc="-5" dirty="0">
                          <a:latin typeface="Times New Roman"/>
                          <a:cs typeface="Times New Roman"/>
                        </a:rPr>
                        <a:t>z</a:t>
                      </a:r>
                      <a:r>
                        <a:rPr sz="1200" dirty="0">
                          <a:latin typeface="Times New Roman"/>
                          <a:cs typeface="Times New Roman"/>
                        </a:rPr>
                        <a:t>a tra</a:t>
                      </a:r>
                      <a:r>
                        <a:rPr sz="1200" spc="-25" dirty="0">
                          <a:latin typeface="Times New Roman"/>
                          <a:cs typeface="Times New Roman"/>
                        </a:rPr>
                        <a:t> </a:t>
                      </a:r>
                      <a:r>
                        <a:rPr sz="1200" dirty="0">
                          <a:latin typeface="Times New Roman"/>
                          <a:cs typeface="Times New Roman"/>
                        </a:rPr>
                        <a:t>il</a:t>
                      </a:r>
                      <a:r>
                        <a:rPr sz="1200" spc="-20" dirty="0">
                          <a:latin typeface="Times New Roman"/>
                          <a:cs typeface="Times New Roman"/>
                        </a:rPr>
                        <a:t> v</a:t>
                      </a:r>
                      <a:r>
                        <a:rPr sz="1200" spc="-5" dirty="0">
                          <a:latin typeface="Times New Roman"/>
                          <a:cs typeface="Times New Roman"/>
                        </a:rPr>
                        <a:t>a</a:t>
                      </a:r>
                      <a:r>
                        <a:rPr sz="1200" dirty="0">
                          <a:latin typeface="Times New Roman"/>
                          <a:cs typeface="Times New Roman"/>
                        </a:rPr>
                        <a:t>l</a:t>
                      </a:r>
                      <a:r>
                        <a:rPr sz="1200" spc="5" dirty="0">
                          <a:latin typeface="Times New Roman"/>
                          <a:cs typeface="Times New Roman"/>
                        </a:rPr>
                        <a:t>o</a:t>
                      </a:r>
                      <a:r>
                        <a:rPr sz="1200" dirty="0">
                          <a:latin typeface="Times New Roman"/>
                          <a:cs typeface="Times New Roman"/>
                        </a:rPr>
                        <a:t>re</a:t>
                      </a:r>
                      <a:r>
                        <a:rPr sz="1200" spc="10" dirty="0">
                          <a:latin typeface="Times New Roman"/>
                          <a:cs typeface="Times New Roman"/>
                        </a:rPr>
                        <a:t> </a:t>
                      </a:r>
                      <a:r>
                        <a:rPr sz="1200" dirty="0">
                          <a:latin typeface="Times New Roman"/>
                          <a:cs typeface="Times New Roman"/>
                        </a:rPr>
                        <a:t>(</a:t>
                      </a:r>
                      <a:r>
                        <a:rPr sz="1200" spc="5" dirty="0">
                          <a:latin typeface="Times New Roman"/>
                          <a:cs typeface="Times New Roman"/>
                        </a:rPr>
                        <a:t>d</a:t>
                      </a:r>
                      <a:r>
                        <a:rPr sz="1200" spc="-5" dirty="0">
                          <a:latin typeface="Times New Roman"/>
                          <a:cs typeface="Times New Roman"/>
                        </a:rPr>
                        <a:t>e</a:t>
                      </a:r>
                      <a:r>
                        <a:rPr sz="1200" dirty="0">
                          <a:latin typeface="Times New Roman"/>
                          <a:cs typeface="Times New Roman"/>
                        </a:rPr>
                        <a:t>t</a:t>
                      </a:r>
                      <a:r>
                        <a:rPr sz="1200" spc="-5" dirty="0">
                          <a:latin typeface="Times New Roman"/>
                          <a:cs typeface="Times New Roman"/>
                        </a:rPr>
                        <a:t>e</a:t>
                      </a:r>
                      <a:r>
                        <a:rPr sz="1200" dirty="0">
                          <a:latin typeface="Times New Roman"/>
                          <a:cs typeface="Times New Roman"/>
                        </a:rPr>
                        <a:t>r</a:t>
                      </a:r>
                      <a:r>
                        <a:rPr sz="1200" spc="-40" dirty="0">
                          <a:latin typeface="Times New Roman"/>
                          <a:cs typeface="Times New Roman"/>
                        </a:rPr>
                        <a:t>m</a:t>
                      </a:r>
                      <a:r>
                        <a:rPr sz="1200" dirty="0">
                          <a:latin typeface="Times New Roman"/>
                          <a:cs typeface="Times New Roman"/>
                        </a:rPr>
                        <a:t>i</a:t>
                      </a:r>
                      <a:r>
                        <a:rPr sz="1200" spc="5" dirty="0">
                          <a:latin typeface="Times New Roman"/>
                          <a:cs typeface="Times New Roman"/>
                        </a:rPr>
                        <a:t>n</a:t>
                      </a:r>
                      <a:r>
                        <a:rPr sz="1200" spc="-5" dirty="0">
                          <a:latin typeface="Times New Roman"/>
                          <a:cs typeface="Times New Roman"/>
                        </a:rPr>
                        <a:t>a</a:t>
                      </a:r>
                      <a:r>
                        <a:rPr sz="1200" dirty="0">
                          <a:latin typeface="Times New Roman"/>
                          <a:cs typeface="Times New Roman"/>
                        </a:rPr>
                        <a:t>to</a:t>
                      </a:r>
                      <a:r>
                        <a:rPr sz="1200" spc="20" dirty="0">
                          <a:latin typeface="Times New Roman"/>
                          <a:cs typeface="Times New Roman"/>
                        </a:rPr>
                        <a:t> </a:t>
                      </a:r>
                      <a:r>
                        <a:rPr sz="1200" spc="5" dirty="0">
                          <a:latin typeface="Times New Roman"/>
                          <a:cs typeface="Times New Roman"/>
                        </a:rPr>
                        <a:t>d</a:t>
                      </a:r>
                      <a:r>
                        <a:rPr sz="1200" spc="-5" dirty="0">
                          <a:latin typeface="Times New Roman"/>
                          <a:cs typeface="Times New Roman"/>
                        </a:rPr>
                        <a:t>a</a:t>
                      </a:r>
                      <a:r>
                        <a:rPr sz="1200" dirty="0">
                          <a:latin typeface="Times New Roman"/>
                          <a:cs typeface="Times New Roman"/>
                        </a:rPr>
                        <a:t>lla</a:t>
                      </a:r>
                      <a:r>
                        <a:rPr sz="1200" spc="-25" dirty="0">
                          <a:latin typeface="Times New Roman"/>
                          <a:cs typeface="Times New Roman"/>
                        </a:rPr>
                        <a:t> </a:t>
                      </a:r>
                      <a:r>
                        <a:rPr sz="1200" dirty="0">
                          <a:latin typeface="Times New Roman"/>
                          <a:cs typeface="Times New Roman"/>
                        </a:rPr>
                        <a:t>r</a:t>
                      </a:r>
                      <a:r>
                        <a:rPr sz="1200" spc="-5" dirty="0">
                          <a:latin typeface="Times New Roman"/>
                          <a:cs typeface="Times New Roman"/>
                        </a:rPr>
                        <a:t>e</a:t>
                      </a:r>
                      <a:r>
                        <a:rPr sz="1200" spc="5" dirty="0">
                          <a:latin typeface="Times New Roman"/>
                          <a:cs typeface="Times New Roman"/>
                        </a:rPr>
                        <a:t>nd</a:t>
                      </a:r>
                      <a:r>
                        <a:rPr sz="1200" dirty="0">
                          <a:latin typeface="Times New Roman"/>
                          <a:cs typeface="Times New Roman"/>
                        </a:rPr>
                        <a:t>ita </a:t>
                      </a:r>
                      <a:r>
                        <a:rPr sz="1200" spc="-5" dirty="0">
                          <a:latin typeface="Times New Roman"/>
                          <a:cs typeface="Times New Roman"/>
                        </a:rPr>
                        <a:t>ca</a:t>
                      </a:r>
                      <a:r>
                        <a:rPr sz="1200" dirty="0">
                          <a:latin typeface="Times New Roman"/>
                          <a:cs typeface="Times New Roman"/>
                        </a:rPr>
                        <a:t>t</a:t>
                      </a:r>
                      <a:r>
                        <a:rPr sz="1200" spc="-5" dirty="0">
                          <a:latin typeface="Times New Roman"/>
                          <a:cs typeface="Times New Roman"/>
                        </a:rPr>
                        <a:t>as</a:t>
                      </a:r>
                      <a:r>
                        <a:rPr sz="1200" dirty="0">
                          <a:latin typeface="Times New Roman"/>
                          <a:cs typeface="Times New Roman"/>
                        </a:rPr>
                        <a:t>t</a:t>
                      </a:r>
                      <a:r>
                        <a:rPr sz="1200" spc="-5" dirty="0">
                          <a:latin typeface="Times New Roman"/>
                          <a:cs typeface="Times New Roman"/>
                        </a:rPr>
                        <a:t>a</a:t>
                      </a:r>
                      <a:r>
                        <a:rPr sz="1200" dirty="0">
                          <a:latin typeface="Times New Roman"/>
                          <a:cs typeface="Times New Roman"/>
                        </a:rPr>
                        <a:t>l</a:t>
                      </a:r>
                      <a:r>
                        <a:rPr sz="1200" spc="-5" dirty="0">
                          <a:latin typeface="Times New Roman"/>
                          <a:cs typeface="Times New Roman"/>
                        </a:rPr>
                        <a:t>e+s</a:t>
                      </a:r>
                      <a:r>
                        <a:rPr sz="1200" spc="5" dirty="0">
                          <a:latin typeface="Times New Roman"/>
                          <a:cs typeface="Times New Roman"/>
                        </a:rPr>
                        <a:t>p</a:t>
                      </a:r>
                      <a:r>
                        <a:rPr sz="1200" spc="-5" dirty="0">
                          <a:latin typeface="Times New Roman"/>
                          <a:cs typeface="Times New Roman"/>
                        </a:rPr>
                        <a:t>es</a:t>
                      </a:r>
                      <a:r>
                        <a:rPr sz="1200" dirty="0">
                          <a:latin typeface="Times New Roman"/>
                          <a:cs typeface="Times New Roman"/>
                        </a:rPr>
                        <a:t>e</a:t>
                      </a:r>
                      <a:r>
                        <a:rPr sz="1200" spc="-25" dirty="0">
                          <a:latin typeface="Times New Roman"/>
                          <a:cs typeface="Times New Roman"/>
                        </a:rPr>
                        <a:t> </a:t>
                      </a:r>
                      <a:r>
                        <a:rPr sz="1200" dirty="0">
                          <a:latin typeface="Times New Roman"/>
                          <a:cs typeface="Times New Roman"/>
                        </a:rPr>
                        <a:t>+</a:t>
                      </a:r>
                      <a:r>
                        <a:rPr sz="1200" spc="20" dirty="0">
                          <a:latin typeface="Times New Roman"/>
                          <a:cs typeface="Times New Roman"/>
                        </a:rPr>
                        <a:t> </a:t>
                      </a:r>
                      <a:r>
                        <a:rPr sz="1200" spc="5" dirty="0">
                          <a:latin typeface="Times New Roman"/>
                          <a:cs typeface="Times New Roman"/>
                        </a:rPr>
                        <a:t>u</a:t>
                      </a:r>
                      <a:r>
                        <a:rPr sz="1200" dirty="0">
                          <a:latin typeface="Times New Roman"/>
                          <a:cs typeface="Times New Roman"/>
                        </a:rPr>
                        <a:t>t</a:t>
                      </a:r>
                      <a:r>
                        <a:rPr sz="1200" spc="-5" dirty="0">
                          <a:latin typeface="Times New Roman"/>
                          <a:cs typeface="Times New Roman"/>
                        </a:rPr>
                        <a:t>e</a:t>
                      </a:r>
                      <a:r>
                        <a:rPr sz="1200" spc="5" dirty="0">
                          <a:latin typeface="Times New Roman"/>
                          <a:cs typeface="Times New Roman"/>
                        </a:rPr>
                        <a:t>n</a:t>
                      </a:r>
                      <a:r>
                        <a:rPr sz="1200" spc="-5" dirty="0">
                          <a:latin typeface="Times New Roman"/>
                          <a:cs typeface="Times New Roman"/>
                        </a:rPr>
                        <a:t>ze</a:t>
                      </a:r>
                      <a:r>
                        <a:rPr sz="1200" dirty="0">
                          <a:latin typeface="Times New Roman"/>
                          <a:cs typeface="Times New Roman"/>
                        </a:rPr>
                        <a:t>)</a:t>
                      </a:r>
                      <a:r>
                        <a:rPr sz="1200" spc="-25" dirty="0">
                          <a:latin typeface="Times New Roman"/>
                          <a:cs typeface="Times New Roman"/>
                        </a:rPr>
                        <a:t> </a:t>
                      </a:r>
                      <a:r>
                        <a:rPr sz="1200" spc="5" dirty="0">
                          <a:latin typeface="Times New Roman"/>
                          <a:cs typeface="Times New Roman"/>
                        </a:rPr>
                        <a:t>d</a:t>
                      </a:r>
                      <a:r>
                        <a:rPr sz="1200" spc="-5" dirty="0">
                          <a:latin typeface="Times New Roman"/>
                          <a:cs typeface="Times New Roman"/>
                        </a:rPr>
                        <a:t>e</a:t>
                      </a:r>
                      <a:r>
                        <a:rPr sz="1200" dirty="0">
                          <a:latin typeface="Times New Roman"/>
                          <a:cs typeface="Times New Roman"/>
                        </a:rPr>
                        <a:t>l</a:t>
                      </a:r>
                      <a:r>
                        <a:rPr sz="1200" spc="-10" dirty="0">
                          <a:latin typeface="Times New Roman"/>
                          <a:cs typeface="Times New Roman"/>
                        </a:rPr>
                        <a:t> </a:t>
                      </a:r>
                      <a:r>
                        <a:rPr sz="1200" spc="5" dirty="0">
                          <a:latin typeface="Times New Roman"/>
                          <a:cs typeface="Times New Roman"/>
                        </a:rPr>
                        <a:t>b</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e</a:t>
                      </a:r>
                      <a:r>
                        <a:rPr sz="1200" spc="-15" dirty="0">
                          <a:latin typeface="Times New Roman"/>
                          <a:cs typeface="Times New Roman"/>
                        </a:rPr>
                        <a:t> </a:t>
                      </a:r>
                      <a:r>
                        <a:rPr sz="1200" dirty="0">
                          <a:latin typeface="Times New Roman"/>
                          <a:cs typeface="Times New Roman"/>
                        </a:rPr>
                        <a:t>e</a:t>
                      </a:r>
                      <a:r>
                        <a:rPr sz="1200" spc="-5" dirty="0">
                          <a:latin typeface="Times New Roman"/>
                          <a:cs typeface="Times New Roman"/>
                        </a:rPr>
                        <a:t> </a:t>
                      </a:r>
                      <a:r>
                        <a:rPr sz="1200" spc="5" dirty="0">
                          <a:latin typeface="Times New Roman"/>
                          <a:cs typeface="Times New Roman"/>
                        </a:rPr>
                        <a:t>qu</a:t>
                      </a:r>
                      <a:r>
                        <a:rPr sz="1200" spc="-5" dirty="0">
                          <a:latin typeface="Times New Roman"/>
                          <a:cs typeface="Times New Roman"/>
                        </a:rPr>
                        <a:t>a</a:t>
                      </a:r>
                      <a:r>
                        <a:rPr sz="1200" spc="5" dirty="0">
                          <a:latin typeface="Times New Roman"/>
                          <a:cs typeface="Times New Roman"/>
                        </a:rPr>
                        <a:t>n</a:t>
                      </a:r>
                      <a:r>
                        <a:rPr sz="1200" dirty="0">
                          <a:latin typeface="Times New Roman"/>
                          <a:cs typeface="Times New Roman"/>
                        </a:rPr>
                        <a:t>to </a:t>
                      </a:r>
                      <a:r>
                        <a:rPr sz="1200" spc="-5" dirty="0">
                          <a:latin typeface="Times New Roman"/>
                          <a:cs typeface="Times New Roman"/>
                        </a:rPr>
                        <a:t>c</a:t>
                      </a:r>
                      <a:r>
                        <a:rPr sz="1200" spc="5" dirty="0">
                          <a:latin typeface="Times New Roman"/>
                          <a:cs typeface="Times New Roman"/>
                        </a:rPr>
                        <a:t>o</a:t>
                      </a:r>
                      <a:r>
                        <a:rPr sz="1200" dirty="0">
                          <a:latin typeface="Times New Roman"/>
                          <a:cs typeface="Times New Roman"/>
                        </a:rPr>
                        <a:t>rri</a:t>
                      </a:r>
                      <a:r>
                        <a:rPr sz="1200" spc="-5" dirty="0">
                          <a:latin typeface="Times New Roman"/>
                          <a:cs typeface="Times New Roman"/>
                        </a:rPr>
                        <a:t>s</a:t>
                      </a:r>
                      <a:r>
                        <a:rPr sz="1200" spc="5" dirty="0">
                          <a:latin typeface="Times New Roman"/>
                          <a:cs typeface="Times New Roman"/>
                        </a:rPr>
                        <a:t>po</a:t>
                      </a:r>
                      <a:r>
                        <a:rPr sz="1200" spc="-5" dirty="0">
                          <a:latin typeface="Times New Roman"/>
                          <a:cs typeface="Times New Roman"/>
                        </a:rPr>
                        <a:t>s</a:t>
                      </a:r>
                      <a:r>
                        <a:rPr sz="1200" dirty="0">
                          <a:latin typeface="Times New Roman"/>
                          <a:cs typeface="Times New Roman"/>
                        </a:rPr>
                        <a:t>to</a:t>
                      </a:r>
                      <a:r>
                        <a:rPr sz="1200" spc="-55" dirty="0">
                          <a:latin typeface="Times New Roman"/>
                          <a:cs typeface="Times New Roman"/>
                        </a:rPr>
                        <a:t> </a:t>
                      </a:r>
                      <a:r>
                        <a:rPr sz="1200" spc="5" dirty="0">
                          <a:latin typeface="Times New Roman"/>
                          <a:cs typeface="Times New Roman"/>
                        </a:rPr>
                        <a:t>d</a:t>
                      </a:r>
                      <a:r>
                        <a:rPr sz="1200" spc="-5" dirty="0">
                          <a:latin typeface="Times New Roman"/>
                          <a:cs typeface="Times New Roman"/>
                        </a:rPr>
                        <a:t>a</a:t>
                      </a:r>
                      <a:r>
                        <a:rPr sz="1200" dirty="0">
                          <a:latin typeface="Times New Roman"/>
                          <a:cs typeface="Times New Roman"/>
                        </a:rPr>
                        <a:t>l</a:t>
                      </a:r>
                      <a:r>
                        <a:rPr sz="1200" spc="-20" dirty="0">
                          <a:latin typeface="Times New Roman"/>
                          <a:cs typeface="Times New Roman"/>
                        </a:rPr>
                        <a:t> </a:t>
                      </a:r>
                      <a:r>
                        <a:rPr sz="1200" dirty="0">
                          <a:latin typeface="Times New Roman"/>
                          <a:cs typeface="Times New Roman"/>
                        </a:rPr>
                        <a:t>l</a:t>
                      </a:r>
                      <a:r>
                        <a:rPr sz="1200" spc="-5" dirty="0">
                          <a:latin typeface="Times New Roman"/>
                          <a:cs typeface="Times New Roman"/>
                        </a:rPr>
                        <a:t>a</a:t>
                      </a:r>
                      <a:r>
                        <a:rPr sz="1200" spc="-20" dirty="0">
                          <a:latin typeface="Times New Roman"/>
                          <a:cs typeface="Times New Roman"/>
                        </a:rPr>
                        <a:t>v</a:t>
                      </a:r>
                      <a:r>
                        <a:rPr sz="1200" spc="5" dirty="0">
                          <a:latin typeface="Times New Roman"/>
                          <a:cs typeface="Times New Roman"/>
                        </a:rPr>
                        <a:t>o</a:t>
                      </a:r>
                      <a:r>
                        <a:rPr sz="1200" dirty="0">
                          <a:latin typeface="Times New Roman"/>
                          <a:cs typeface="Times New Roman"/>
                        </a:rPr>
                        <a:t>r</a:t>
                      </a:r>
                      <a:r>
                        <a:rPr sz="1200" spc="-5" dirty="0">
                          <a:latin typeface="Times New Roman"/>
                          <a:cs typeface="Times New Roman"/>
                        </a:rPr>
                        <a:t>a</a:t>
                      </a:r>
                      <a:r>
                        <a:rPr sz="1200" dirty="0">
                          <a:latin typeface="Times New Roman"/>
                          <a:cs typeface="Times New Roman"/>
                        </a:rPr>
                        <a:t>t</a:t>
                      </a:r>
                      <a:r>
                        <a:rPr sz="1200" spc="5" dirty="0">
                          <a:latin typeface="Times New Roman"/>
                          <a:cs typeface="Times New Roman"/>
                        </a:rPr>
                        <a:t>o</a:t>
                      </a:r>
                      <a:r>
                        <a:rPr sz="1200" dirty="0">
                          <a:latin typeface="Times New Roman"/>
                          <a:cs typeface="Times New Roman"/>
                        </a:rPr>
                        <a:t>re</a:t>
                      </a:r>
                      <a:r>
                        <a:rPr sz="1200" spc="-5" dirty="0">
                          <a:latin typeface="Times New Roman"/>
                          <a:cs typeface="Times New Roman"/>
                        </a:rPr>
                        <a:t> </a:t>
                      </a:r>
                      <a:r>
                        <a:rPr sz="1200" spc="5" dirty="0">
                          <a:latin typeface="Times New Roman"/>
                          <a:cs typeface="Times New Roman"/>
                        </a:rPr>
                        <a:t>p</a:t>
                      </a:r>
                      <a:r>
                        <a:rPr sz="1200" spc="-5" dirty="0">
                          <a:latin typeface="Times New Roman"/>
                          <a:cs typeface="Times New Roman"/>
                        </a:rPr>
                        <a:t>e</a:t>
                      </a:r>
                      <a:r>
                        <a:rPr sz="1200" dirty="0">
                          <a:latin typeface="Times New Roman"/>
                          <a:cs typeface="Times New Roman"/>
                        </a:rPr>
                        <a:t>r</a:t>
                      </a:r>
                      <a:r>
                        <a:rPr sz="1200" spc="-10" dirty="0">
                          <a:latin typeface="Times New Roman"/>
                          <a:cs typeface="Times New Roman"/>
                        </a:rPr>
                        <a:t> </a:t>
                      </a:r>
                      <a:r>
                        <a:rPr sz="1200" spc="5" dirty="0">
                          <a:latin typeface="Times New Roman"/>
                          <a:cs typeface="Times New Roman"/>
                        </a:rPr>
                        <a:t>u</a:t>
                      </a:r>
                      <a:r>
                        <a:rPr sz="1200" spc="-5" dirty="0">
                          <a:latin typeface="Times New Roman"/>
                          <a:cs typeface="Times New Roman"/>
                        </a:rPr>
                        <a:t>s</a:t>
                      </a:r>
                      <a:r>
                        <a:rPr sz="1200" spc="-25" dirty="0">
                          <a:latin typeface="Times New Roman"/>
                          <a:cs typeface="Times New Roman"/>
                        </a:rPr>
                        <a:t>f</a:t>
                      </a:r>
                      <a:r>
                        <a:rPr sz="1200" dirty="0">
                          <a:latin typeface="Times New Roman"/>
                          <a:cs typeface="Times New Roman"/>
                        </a:rPr>
                        <a:t>r</a:t>
                      </a:r>
                      <a:r>
                        <a:rPr sz="1200" spc="5" dirty="0">
                          <a:latin typeface="Times New Roman"/>
                          <a:cs typeface="Times New Roman"/>
                        </a:rPr>
                        <a:t>u</a:t>
                      </a:r>
                      <a:r>
                        <a:rPr sz="1200" dirty="0">
                          <a:latin typeface="Times New Roman"/>
                          <a:cs typeface="Times New Roman"/>
                        </a:rPr>
                        <a:t>ir</a:t>
                      </a:r>
                      <a:r>
                        <a:rPr sz="1200" spc="5" dirty="0">
                          <a:latin typeface="Times New Roman"/>
                          <a:cs typeface="Times New Roman"/>
                        </a:rPr>
                        <a:t>n</a:t>
                      </a:r>
                      <a:r>
                        <a:rPr sz="1200" spc="-5" dirty="0">
                          <a:latin typeface="Times New Roman"/>
                          <a:cs typeface="Times New Roman"/>
                        </a:rPr>
                        <a:t>e</a:t>
                      </a:r>
                      <a:r>
                        <a:rPr sz="1200" dirty="0">
                          <a:latin typeface="Times New Roman"/>
                          <a:cs typeface="Times New Roman"/>
                        </a:rPr>
                        <a:t>.</a:t>
                      </a:r>
                      <a:r>
                        <a:rPr sz="1200" spc="-10" dirty="0">
                          <a:latin typeface="Times New Roman"/>
                          <a:cs typeface="Times New Roman"/>
                        </a:rPr>
                        <a:t> </a:t>
                      </a:r>
                      <a:r>
                        <a:rPr sz="1200" dirty="0">
                          <a:latin typeface="Times New Roman"/>
                          <a:cs typeface="Times New Roman"/>
                        </a:rPr>
                        <a:t>Se</a:t>
                      </a:r>
                      <a:r>
                        <a:rPr sz="1200" spc="-15" dirty="0">
                          <a:latin typeface="Times New Roman"/>
                          <a:cs typeface="Times New Roman"/>
                        </a:rPr>
                        <a:t> </a:t>
                      </a:r>
                      <a:r>
                        <a:rPr sz="1200" spc="-20" dirty="0">
                          <a:latin typeface="Times New Roman"/>
                          <a:cs typeface="Times New Roman"/>
                        </a:rPr>
                        <a:t>v</a:t>
                      </a:r>
                      <a:r>
                        <a:rPr sz="1200" dirty="0">
                          <a:latin typeface="Times New Roman"/>
                          <a:cs typeface="Times New Roman"/>
                        </a:rPr>
                        <a:t>i è</a:t>
                      </a:r>
                      <a:r>
                        <a:rPr sz="1200" spc="-25" dirty="0">
                          <a:latin typeface="Times New Roman"/>
                          <a:cs typeface="Times New Roman"/>
                        </a:rPr>
                        <a:t> </a:t>
                      </a:r>
                      <a:r>
                        <a:rPr sz="1200" spc="5" dirty="0">
                          <a:latin typeface="Times New Roman"/>
                          <a:cs typeface="Times New Roman"/>
                        </a:rPr>
                        <a:t>obb</a:t>
                      </a:r>
                      <a:r>
                        <a:rPr sz="1200" dirty="0">
                          <a:latin typeface="Times New Roman"/>
                          <a:cs typeface="Times New Roman"/>
                        </a:rPr>
                        <a:t>li</a:t>
                      </a:r>
                      <a:r>
                        <a:rPr sz="1200" spc="-20" dirty="0">
                          <a:latin typeface="Times New Roman"/>
                          <a:cs typeface="Times New Roman"/>
                        </a:rPr>
                        <a:t>g</a:t>
                      </a:r>
                      <a:r>
                        <a:rPr sz="1200" dirty="0">
                          <a:latin typeface="Times New Roman"/>
                          <a:cs typeface="Times New Roman"/>
                        </a:rPr>
                        <a:t>o</a:t>
                      </a:r>
                      <a:r>
                        <a:rPr sz="1200" spc="-15"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10" dirty="0">
                          <a:latin typeface="Times New Roman"/>
                          <a:cs typeface="Times New Roman"/>
                        </a:rPr>
                        <a:t> </a:t>
                      </a:r>
                      <a:r>
                        <a:rPr sz="1200" spc="-5" dirty="0">
                          <a:latin typeface="Times New Roman"/>
                          <a:cs typeface="Times New Roman"/>
                        </a:rPr>
                        <a:t>a</a:t>
                      </a:r>
                      <a:r>
                        <a:rPr sz="1200" dirty="0">
                          <a:latin typeface="Times New Roman"/>
                          <a:cs typeface="Times New Roman"/>
                        </a:rPr>
                        <a:t>ll</a:t>
                      </a:r>
                      <a:r>
                        <a:rPr sz="1200" spc="5" dirty="0">
                          <a:latin typeface="Times New Roman"/>
                          <a:cs typeface="Times New Roman"/>
                        </a:rPr>
                        <a:t>o</a:t>
                      </a:r>
                      <a:r>
                        <a:rPr sz="1200" spc="-20" dirty="0">
                          <a:latin typeface="Times New Roman"/>
                          <a:cs typeface="Times New Roman"/>
                        </a:rPr>
                        <a:t>gg</a:t>
                      </a:r>
                      <a:r>
                        <a:rPr sz="1200" dirty="0">
                          <a:latin typeface="Times New Roman"/>
                          <a:cs typeface="Times New Roman"/>
                        </a:rPr>
                        <a:t>i</a:t>
                      </a:r>
                      <a:r>
                        <a:rPr sz="1200" spc="-5" dirty="0">
                          <a:latin typeface="Times New Roman"/>
                          <a:cs typeface="Times New Roman"/>
                        </a:rPr>
                        <a:t>a</a:t>
                      </a:r>
                      <a:r>
                        <a:rPr sz="1200" dirty="0">
                          <a:latin typeface="Times New Roman"/>
                          <a:cs typeface="Times New Roman"/>
                        </a:rPr>
                        <a:t>re</a:t>
                      </a:r>
                      <a:r>
                        <a:rPr sz="1200" spc="10" dirty="0">
                          <a:latin typeface="Times New Roman"/>
                          <a:cs typeface="Times New Roman"/>
                        </a:rPr>
                        <a:t> </a:t>
                      </a:r>
                      <a:r>
                        <a:rPr sz="1200" dirty="0">
                          <a:latin typeface="Times New Roman"/>
                          <a:cs typeface="Times New Roman"/>
                        </a:rPr>
                        <a:t>in</a:t>
                      </a:r>
                      <a:r>
                        <a:rPr sz="1200" spc="-5" dirty="0">
                          <a:latin typeface="Times New Roman"/>
                          <a:cs typeface="Times New Roman"/>
                        </a:rPr>
                        <a:t> </a:t>
                      </a:r>
                      <a:r>
                        <a:rPr sz="1200" spc="5" dirty="0">
                          <a:latin typeface="Times New Roman"/>
                          <a:cs typeface="Times New Roman"/>
                        </a:rPr>
                        <a:t>qu</a:t>
                      </a:r>
                      <a:r>
                        <a:rPr sz="1200" spc="-5" dirty="0">
                          <a:latin typeface="Times New Roman"/>
                          <a:cs typeface="Times New Roman"/>
                        </a:rPr>
                        <a:t>es</a:t>
                      </a:r>
                      <a:r>
                        <a:rPr sz="1200" dirty="0">
                          <a:latin typeface="Times New Roman"/>
                          <a:cs typeface="Times New Roman"/>
                        </a:rPr>
                        <a:t>to</a:t>
                      </a:r>
                      <a:r>
                        <a:rPr sz="1200" spc="-30" dirty="0">
                          <a:latin typeface="Times New Roman"/>
                          <a:cs typeface="Times New Roman"/>
                        </a:rPr>
                        <a:t> </a:t>
                      </a:r>
                      <a:r>
                        <a:rPr sz="1200" spc="-25" dirty="0">
                          <a:latin typeface="Times New Roman"/>
                          <a:cs typeface="Times New Roman"/>
                        </a:rPr>
                        <a:t>f</a:t>
                      </a:r>
                      <a:r>
                        <a:rPr sz="1200" spc="-5" dirty="0">
                          <a:latin typeface="Times New Roman"/>
                          <a:cs typeface="Times New Roman"/>
                        </a:rPr>
                        <a:t>a</a:t>
                      </a:r>
                      <a:r>
                        <a:rPr sz="1200" spc="5" dirty="0">
                          <a:latin typeface="Times New Roman"/>
                          <a:cs typeface="Times New Roman"/>
                        </a:rPr>
                        <a:t>bb</a:t>
                      </a:r>
                      <a:r>
                        <a:rPr sz="1200" dirty="0">
                          <a:latin typeface="Times New Roman"/>
                          <a:cs typeface="Times New Roman"/>
                        </a:rPr>
                        <a:t>ri</a:t>
                      </a:r>
                      <a:r>
                        <a:rPr sz="1200" spc="-5" dirty="0">
                          <a:latin typeface="Times New Roman"/>
                          <a:cs typeface="Times New Roman"/>
                        </a:rPr>
                        <a:t>ca</a:t>
                      </a:r>
                      <a:r>
                        <a:rPr sz="1200" dirty="0">
                          <a:latin typeface="Times New Roman"/>
                          <a:cs typeface="Times New Roman"/>
                        </a:rPr>
                        <a:t>to</a:t>
                      </a:r>
                      <a:r>
                        <a:rPr sz="1200" spc="5" dirty="0">
                          <a:latin typeface="Times New Roman"/>
                          <a:cs typeface="Times New Roman"/>
                        </a:rPr>
                        <a:t> </a:t>
                      </a:r>
                      <a:r>
                        <a:rPr sz="1200" dirty="0">
                          <a:latin typeface="Times New Roman"/>
                          <a:cs typeface="Times New Roman"/>
                        </a:rPr>
                        <a:t>il </a:t>
                      </a:r>
                      <a:r>
                        <a:rPr sz="1200" spc="-20" dirty="0">
                          <a:latin typeface="Times New Roman"/>
                          <a:cs typeface="Times New Roman"/>
                        </a:rPr>
                        <a:t>v</a:t>
                      </a:r>
                      <a:r>
                        <a:rPr sz="1200" spc="-5" dirty="0">
                          <a:latin typeface="Times New Roman"/>
                          <a:cs typeface="Times New Roman"/>
                        </a:rPr>
                        <a:t>a</a:t>
                      </a:r>
                      <a:r>
                        <a:rPr sz="1200" dirty="0">
                          <a:latin typeface="Times New Roman"/>
                          <a:cs typeface="Times New Roman"/>
                        </a:rPr>
                        <a:t>l</a:t>
                      </a:r>
                      <a:r>
                        <a:rPr sz="1200" spc="5" dirty="0">
                          <a:latin typeface="Times New Roman"/>
                          <a:cs typeface="Times New Roman"/>
                        </a:rPr>
                        <a:t>o</a:t>
                      </a:r>
                      <a:r>
                        <a:rPr sz="1200" dirty="0">
                          <a:latin typeface="Times New Roman"/>
                          <a:cs typeface="Times New Roman"/>
                        </a:rPr>
                        <a:t>re</a:t>
                      </a:r>
                      <a:r>
                        <a:rPr sz="1200" spc="-25" dirty="0">
                          <a:latin typeface="Times New Roman"/>
                          <a:cs typeface="Times New Roman"/>
                        </a:rPr>
                        <a:t> </a:t>
                      </a:r>
                      <a:r>
                        <a:rPr sz="1200" dirty="0">
                          <a:latin typeface="Times New Roman"/>
                          <a:cs typeface="Times New Roman"/>
                        </a:rPr>
                        <a:t>i</a:t>
                      </a:r>
                      <a:r>
                        <a:rPr sz="1200" spc="-45" dirty="0">
                          <a:latin typeface="Times New Roman"/>
                          <a:cs typeface="Times New Roman"/>
                        </a:rPr>
                        <a:t>m</a:t>
                      </a:r>
                      <a:r>
                        <a:rPr sz="1200" spc="5" dirty="0">
                          <a:latin typeface="Times New Roman"/>
                          <a:cs typeface="Times New Roman"/>
                        </a:rPr>
                        <a:t>pon</a:t>
                      </a:r>
                      <a:r>
                        <a:rPr sz="1200" dirty="0">
                          <a:latin typeface="Times New Roman"/>
                          <a:cs typeface="Times New Roman"/>
                        </a:rPr>
                        <a:t>i</a:t>
                      </a:r>
                      <a:r>
                        <a:rPr sz="1200" spc="5" dirty="0">
                          <a:latin typeface="Times New Roman"/>
                          <a:cs typeface="Times New Roman"/>
                        </a:rPr>
                        <a:t>b</a:t>
                      </a:r>
                      <a:r>
                        <a:rPr sz="1200" dirty="0">
                          <a:latin typeface="Times New Roman"/>
                          <a:cs typeface="Times New Roman"/>
                        </a:rPr>
                        <a:t>ile</a:t>
                      </a:r>
                      <a:r>
                        <a:rPr sz="1200" spc="-5" dirty="0">
                          <a:latin typeface="Times New Roman"/>
                          <a:cs typeface="Times New Roman"/>
                        </a:rPr>
                        <a:t> </a:t>
                      </a:r>
                      <a:r>
                        <a:rPr sz="1200" dirty="0">
                          <a:latin typeface="Times New Roman"/>
                          <a:cs typeface="Times New Roman"/>
                        </a:rPr>
                        <a:t>è</a:t>
                      </a:r>
                      <a:r>
                        <a:rPr sz="1200" spc="-15" dirty="0">
                          <a:latin typeface="Times New Roman"/>
                          <a:cs typeface="Times New Roman"/>
                        </a:rPr>
                        <a:t> </a:t>
                      </a:r>
                      <a:r>
                        <a:rPr sz="1200" spc="5" dirty="0">
                          <a:latin typeface="Times New Roman"/>
                          <a:cs typeface="Times New Roman"/>
                        </a:rPr>
                        <a:t>p</a:t>
                      </a:r>
                      <a:r>
                        <a:rPr sz="1200" spc="-5" dirty="0">
                          <a:latin typeface="Times New Roman"/>
                          <a:cs typeface="Times New Roman"/>
                        </a:rPr>
                        <a:t>a</a:t>
                      </a:r>
                      <a:r>
                        <a:rPr sz="1200" dirty="0">
                          <a:latin typeface="Times New Roman"/>
                          <a:cs typeface="Times New Roman"/>
                        </a:rPr>
                        <a:t>ri</a:t>
                      </a:r>
                      <a:r>
                        <a:rPr sz="1200" spc="-10" dirty="0">
                          <a:latin typeface="Times New Roman"/>
                          <a:cs typeface="Times New Roman"/>
                        </a:rPr>
                        <a:t> </a:t>
                      </a:r>
                      <a:r>
                        <a:rPr sz="1200" spc="-5" dirty="0">
                          <a:latin typeface="Times New Roman"/>
                          <a:cs typeface="Times New Roman"/>
                        </a:rPr>
                        <a:t>a</a:t>
                      </a:r>
                      <a:r>
                        <a:rPr sz="1200" dirty="0">
                          <a:latin typeface="Times New Roman"/>
                          <a:cs typeface="Times New Roman"/>
                        </a:rPr>
                        <a:t>l</a:t>
                      </a:r>
                      <a:r>
                        <a:rPr sz="1200" spc="-10" dirty="0">
                          <a:latin typeface="Times New Roman"/>
                          <a:cs typeface="Times New Roman"/>
                        </a:rPr>
                        <a:t> </a:t>
                      </a:r>
                      <a:r>
                        <a:rPr sz="1200" spc="5" dirty="0">
                          <a:latin typeface="Times New Roman"/>
                          <a:cs typeface="Times New Roman"/>
                        </a:rPr>
                        <a:t>30</a:t>
                      </a:r>
                      <a:r>
                        <a:rPr sz="1200" dirty="0">
                          <a:latin typeface="Times New Roman"/>
                          <a:cs typeface="Times New Roman"/>
                        </a:rPr>
                        <a:t>%</a:t>
                      </a:r>
                      <a:r>
                        <a:rPr sz="1200" spc="-5"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10" dirty="0">
                          <a:latin typeface="Times New Roman"/>
                          <a:cs typeface="Times New Roman"/>
                        </a:rPr>
                        <a:t> </a:t>
                      </a:r>
                      <a:r>
                        <a:rPr sz="1200" spc="5" dirty="0">
                          <a:latin typeface="Times New Roman"/>
                          <a:cs typeface="Times New Roman"/>
                        </a:rPr>
                        <a:t>qu</a:t>
                      </a:r>
                      <a:r>
                        <a:rPr sz="1200" spc="-5" dirty="0">
                          <a:latin typeface="Times New Roman"/>
                          <a:cs typeface="Times New Roman"/>
                        </a:rPr>
                        <a:t>a</a:t>
                      </a:r>
                      <a:r>
                        <a:rPr sz="1200" spc="5" dirty="0">
                          <a:latin typeface="Times New Roman"/>
                          <a:cs typeface="Times New Roman"/>
                        </a:rPr>
                        <a:t>n</a:t>
                      </a:r>
                      <a:r>
                        <a:rPr sz="1200" dirty="0">
                          <a:latin typeface="Times New Roman"/>
                          <a:cs typeface="Times New Roman"/>
                        </a:rPr>
                        <a:t>to </a:t>
                      </a:r>
                      <a:r>
                        <a:rPr sz="1200" spc="-5" dirty="0">
                          <a:latin typeface="Times New Roman"/>
                          <a:cs typeface="Times New Roman"/>
                        </a:rPr>
                        <a:t>s</a:t>
                      </a:r>
                      <a:r>
                        <a:rPr sz="1200" spc="5" dirty="0">
                          <a:latin typeface="Times New Roman"/>
                          <a:cs typeface="Times New Roman"/>
                        </a:rPr>
                        <a:t>op</a:t>
                      </a:r>
                      <a:r>
                        <a:rPr sz="1200" dirty="0">
                          <a:latin typeface="Times New Roman"/>
                          <a:cs typeface="Times New Roman"/>
                        </a:rPr>
                        <a:t>ra</a:t>
                      </a:r>
                      <a:r>
                        <a:rPr sz="1200" spc="-40" dirty="0">
                          <a:latin typeface="Times New Roman"/>
                          <a:cs typeface="Times New Roman"/>
                        </a:rPr>
                        <a:t> </a:t>
                      </a:r>
                      <a:r>
                        <a:rPr sz="1200" dirty="0">
                          <a:latin typeface="Times New Roman"/>
                          <a:cs typeface="Times New Roman"/>
                        </a:rPr>
                        <a:t>i</a:t>
                      </a:r>
                      <a:r>
                        <a:rPr sz="1200" spc="5" dirty="0">
                          <a:latin typeface="Times New Roman"/>
                          <a:cs typeface="Times New Roman"/>
                        </a:rPr>
                        <a:t>nd</a:t>
                      </a:r>
                      <a:r>
                        <a:rPr sz="1200" dirty="0">
                          <a:latin typeface="Times New Roman"/>
                          <a:cs typeface="Times New Roman"/>
                        </a:rPr>
                        <a:t>i</a:t>
                      </a:r>
                      <a:r>
                        <a:rPr sz="1200" spc="-5" dirty="0">
                          <a:latin typeface="Times New Roman"/>
                          <a:cs typeface="Times New Roman"/>
                        </a:rPr>
                        <a:t>ca</a:t>
                      </a:r>
                      <a:r>
                        <a:rPr sz="1200" dirty="0">
                          <a:latin typeface="Times New Roman"/>
                          <a:cs typeface="Times New Roman"/>
                        </a:rPr>
                        <a:t>t</a:t>
                      </a:r>
                      <a:r>
                        <a:rPr sz="1200" spc="5" dirty="0">
                          <a:latin typeface="Times New Roman"/>
                          <a:cs typeface="Times New Roman"/>
                        </a:rPr>
                        <a:t>o</a:t>
                      </a:r>
                      <a:r>
                        <a:rPr sz="1200" dirty="0">
                          <a:latin typeface="Times New Roman"/>
                          <a:cs typeface="Times New Roman"/>
                        </a:rPr>
                        <a:t>.</a:t>
                      </a:r>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T w="13462">
                      <a:solidFill>
                        <a:srgbClr val="FFFFFF"/>
                      </a:solidFill>
                      <a:prstDash val="solid"/>
                    </a:lnT>
                    <a:lnB w="13462">
                      <a:solidFill>
                        <a:srgbClr val="FFFFFF"/>
                      </a:solidFill>
                      <a:prstDash val="solid"/>
                    </a:lnB>
                    <a:solidFill>
                      <a:srgbClr val="D0D8E8"/>
                    </a:solidFill>
                  </a:tcPr>
                </a:tc>
                <a:tc>
                  <a:txBody>
                    <a:bodyPr/>
                    <a:lstStyle/>
                    <a:p>
                      <a:pPr marL="48895" marR="82550" algn="just">
                        <a:lnSpc>
                          <a:spcPct val="100000"/>
                        </a:lnSpc>
                      </a:pPr>
                      <a:r>
                        <a:rPr sz="1200" dirty="0">
                          <a:latin typeface="Times New Roman"/>
                          <a:cs typeface="Times New Roman"/>
                        </a:rPr>
                        <a:t>R</a:t>
                      </a:r>
                      <a:r>
                        <a:rPr sz="1200" spc="-5" dirty="0">
                          <a:latin typeface="Times New Roman"/>
                          <a:cs typeface="Times New Roman"/>
                        </a:rPr>
                        <a:t>e</a:t>
                      </a:r>
                      <a:r>
                        <a:rPr sz="1200" dirty="0">
                          <a:latin typeface="Times New Roman"/>
                          <a:cs typeface="Times New Roman"/>
                        </a:rPr>
                        <a:t>tri</a:t>
                      </a:r>
                      <a:r>
                        <a:rPr sz="1200" spc="5" dirty="0">
                          <a:latin typeface="Times New Roman"/>
                          <a:cs typeface="Times New Roman"/>
                        </a:rPr>
                        <a:t>bu</a:t>
                      </a:r>
                      <a:r>
                        <a:rPr sz="1200" spc="-5" dirty="0">
                          <a:latin typeface="Times New Roman"/>
                          <a:cs typeface="Times New Roman"/>
                        </a:rPr>
                        <a:t>z</a:t>
                      </a:r>
                      <a:r>
                        <a:rPr sz="1200" dirty="0">
                          <a:latin typeface="Times New Roman"/>
                          <a:cs typeface="Times New Roman"/>
                        </a:rPr>
                        <a:t>i</a:t>
                      </a:r>
                      <a:r>
                        <a:rPr sz="1200" spc="5" dirty="0">
                          <a:latin typeface="Times New Roman"/>
                          <a:cs typeface="Times New Roman"/>
                        </a:rPr>
                        <a:t>on</a:t>
                      </a:r>
                      <a:r>
                        <a:rPr sz="1200" dirty="0">
                          <a:latin typeface="Times New Roman"/>
                          <a:cs typeface="Times New Roman"/>
                        </a:rPr>
                        <a:t>e </a:t>
                      </a:r>
                      <a:r>
                        <a:rPr sz="1200" spc="-35" dirty="0">
                          <a:latin typeface="Times New Roman"/>
                          <a:cs typeface="Times New Roman"/>
                        </a:rPr>
                        <a:t> </a:t>
                      </a:r>
                      <a:r>
                        <a:rPr sz="1200" spc="-5" dirty="0">
                          <a:latin typeface="Times New Roman"/>
                          <a:cs typeface="Times New Roman"/>
                        </a:rPr>
                        <a:t>s</a:t>
                      </a:r>
                      <a:r>
                        <a:rPr sz="1200" spc="-10" dirty="0">
                          <a:latin typeface="Times New Roman"/>
                          <a:cs typeface="Times New Roman"/>
                        </a:rPr>
                        <a:t>o</a:t>
                      </a:r>
                      <a:r>
                        <a:rPr sz="1200" dirty="0">
                          <a:latin typeface="Times New Roman"/>
                          <a:cs typeface="Times New Roman"/>
                        </a:rPr>
                        <a:t>lo la</a:t>
                      </a:r>
                      <a:r>
                        <a:rPr sz="1200" spc="20" dirty="0">
                          <a:latin typeface="Times New Roman"/>
                          <a:cs typeface="Times New Roman"/>
                        </a:rPr>
                        <a:t> </a:t>
                      </a:r>
                      <a:r>
                        <a:rPr sz="1200" spc="5" dirty="0">
                          <a:latin typeface="Times New Roman"/>
                          <a:cs typeface="Times New Roman"/>
                        </a:rPr>
                        <a:t>p</a:t>
                      </a:r>
                      <a:r>
                        <a:rPr sz="1200" spc="-5" dirty="0">
                          <a:latin typeface="Times New Roman"/>
                          <a:cs typeface="Times New Roman"/>
                        </a:rPr>
                        <a:t>a</a:t>
                      </a:r>
                      <a:r>
                        <a:rPr sz="1200" dirty="0">
                          <a:latin typeface="Times New Roman"/>
                          <a:cs typeface="Times New Roman"/>
                        </a:rPr>
                        <a:t>rte</a:t>
                      </a:r>
                      <a:r>
                        <a:rPr sz="1200" spc="10"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15" dirty="0">
                          <a:latin typeface="Times New Roman"/>
                          <a:cs typeface="Times New Roman"/>
                        </a:rPr>
                        <a:t> </a:t>
                      </a:r>
                      <a:r>
                        <a:rPr sz="1200" spc="5" dirty="0">
                          <a:latin typeface="Times New Roman"/>
                          <a:cs typeface="Times New Roman"/>
                        </a:rPr>
                        <a:t>u</a:t>
                      </a:r>
                      <a:r>
                        <a:rPr sz="1200" dirty="0">
                          <a:latin typeface="Times New Roman"/>
                          <a:cs typeface="Times New Roman"/>
                        </a:rPr>
                        <a:t>til</a:t>
                      </a:r>
                      <a:r>
                        <a:rPr sz="1200" spc="-10" dirty="0">
                          <a:latin typeface="Times New Roman"/>
                          <a:cs typeface="Times New Roman"/>
                        </a:rPr>
                        <a:t>i</a:t>
                      </a:r>
                      <a:r>
                        <a:rPr sz="1200" spc="-5" dirty="0">
                          <a:latin typeface="Times New Roman"/>
                          <a:cs typeface="Times New Roman"/>
                        </a:rPr>
                        <a:t>zz</a:t>
                      </a:r>
                      <a:r>
                        <a:rPr sz="1200" dirty="0">
                          <a:latin typeface="Times New Roman"/>
                          <a:cs typeface="Times New Roman"/>
                        </a:rPr>
                        <a:t>o </a:t>
                      </a:r>
                      <a:r>
                        <a:rPr sz="1200" spc="5" dirty="0">
                          <a:latin typeface="Times New Roman"/>
                          <a:cs typeface="Times New Roman"/>
                        </a:rPr>
                        <a:t>p</a:t>
                      </a:r>
                      <a:r>
                        <a:rPr sz="1200" spc="-5" dirty="0">
                          <a:latin typeface="Times New Roman"/>
                          <a:cs typeface="Times New Roman"/>
                        </a:rPr>
                        <a:t>e</a:t>
                      </a:r>
                      <a:r>
                        <a:rPr sz="1200" dirty="0">
                          <a:latin typeface="Times New Roman"/>
                          <a:cs typeface="Times New Roman"/>
                        </a:rPr>
                        <a:t>r</a:t>
                      </a:r>
                      <a:r>
                        <a:rPr sz="1200" spc="-25" dirty="0">
                          <a:latin typeface="Times New Roman"/>
                          <a:cs typeface="Times New Roman"/>
                        </a:rPr>
                        <a:t> f</a:t>
                      </a:r>
                      <a:r>
                        <a:rPr sz="1200" dirty="0">
                          <a:latin typeface="Times New Roman"/>
                          <a:cs typeface="Times New Roman"/>
                        </a:rPr>
                        <a:t>i</a:t>
                      </a:r>
                      <a:r>
                        <a:rPr sz="1200" spc="5" dirty="0">
                          <a:latin typeface="Times New Roman"/>
                          <a:cs typeface="Times New Roman"/>
                        </a:rPr>
                        <a:t>n</a:t>
                      </a:r>
                      <a:r>
                        <a:rPr sz="1200" dirty="0">
                          <a:latin typeface="Times New Roman"/>
                          <a:cs typeface="Times New Roman"/>
                        </a:rPr>
                        <a:t>i</a:t>
                      </a:r>
                      <a:r>
                        <a:rPr sz="1200" spc="-10" dirty="0">
                          <a:latin typeface="Times New Roman"/>
                          <a:cs typeface="Times New Roman"/>
                        </a:rPr>
                        <a:t> </a:t>
                      </a:r>
                      <a:r>
                        <a:rPr sz="1200" spc="5" dirty="0">
                          <a:latin typeface="Times New Roman"/>
                          <a:cs typeface="Times New Roman"/>
                        </a:rPr>
                        <a:t>p</a:t>
                      </a:r>
                      <a:r>
                        <a:rPr sz="1200" dirty="0">
                          <a:latin typeface="Times New Roman"/>
                          <a:cs typeface="Times New Roman"/>
                        </a:rPr>
                        <a:t>ri</a:t>
                      </a:r>
                      <a:r>
                        <a:rPr sz="1200" spc="-20" dirty="0">
                          <a:latin typeface="Times New Roman"/>
                          <a:cs typeface="Times New Roman"/>
                        </a:rPr>
                        <a:t>v</a:t>
                      </a:r>
                      <a:r>
                        <a:rPr sz="1200" spc="-5" dirty="0">
                          <a:latin typeface="Times New Roman"/>
                          <a:cs typeface="Times New Roman"/>
                        </a:rPr>
                        <a:t>a</a:t>
                      </a:r>
                      <a:r>
                        <a:rPr sz="1200" dirty="0">
                          <a:latin typeface="Times New Roman"/>
                          <a:cs typeface="Times New Roman"/>
                        </a:rPr>
                        <a:t>ti</a:t>
                      </a:r>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T w="13462">
                      <a:solidFill>
                        <a:srgbClr val="FFFFFF"/>
                      </a:solidFill>
                      <a:prstDash val="solid"/>
                    </a:lnT>
                    <a:solidFill>
                      <a:srgbClr val="D0D8E8"/>
                    </a:solidFill>
                  </a:tcPr>
                </a:tc>
                <a:tc>
                  <a:txBody>
                    <a:bodyPr/>
                    <a:lstStyle/>
                    <a:p>
                      <a:pPr marL="60960" marR="321945" indent="-635">
                        <a:lnSpc>
                          <a:spcPct val="100000"/>
                        </a:lnSpc>
                      </a:pPr>
                      <a:r>
                        <a:rPr sz="1200" dirty="0">
                          <a:latin typeface="Times New Roman"/>
                          <a:cs typeface="Times New Roman"/>
                        </a:rPr>
                        <a:t>I</a:t>
                      </a:r>
                      <a:r>
                        <a:rPr sz="1200" spc="-40" dirty="0">
                          <a:latin typeface="Times New Roman"/>
                          <a:cs typeface="Times New Roman"/>
                        </a:rPr>
                        <a:t>m</a:t>
                      </a:r>
                      <a:r>
                        <a:rPr sz="1200" spc="5" dirty="0">
                          <a:latin typeface="Times New Roman"/>
                          <a:cs typeface="Times New Roman"/>
                        </a:rPr>
                        <a:t>pon</a:t>
                      </a:r>
                      <a:r>
                        <a:rPr sz="1200" dirty="0">
                          <a:latin typeface="Times New Roman"/>
                          <a:cs typeface="Times New Roman"/>
                        </a:rPr>
                        <a:t>i</a:t>
                      </a:r>
                      <a:r>
                        <a:rPr sz="1200" spc="5" dirty="0">
                          <a:latin typeface="Times New Roman"/>
                          <a:cs typeface="Times New Roman"/>
                        </a:rPr>
                        <a:t>b</a:t>
                      </a:r>
                      <a:r>
                        <a:rPr sz="1200" dirty="0">
                          <a:latin typeface="Times New Roman"/>
                          <a:cs typeface="Times New Roman"/>
                        </a:rPr>
                        <a:t>ile </a:t>
                      </a:r>
                      <a:r>
                        <a:rPr sz="1200" spc="-5" dirty="0">
                          <a:latin typeface="Times New Roman"/>
                          <a:cs typeface="Times New Roman"/>
                        </a:rPr>
                        <a:t>c</a:t>
                      </a:r>
                      <a:r>
                        <a:rPr sz="1200" spc="5" dirty="0">
                          <a:latin typeface="Times New Roman"/>
                          <a:cs typeface="Times New Roman"/>
                        </a:rPr>
                        <a:t>on</a:t>
                      </a:r>
                      <a:r>
                        <a:rPr sz="1200" spc="-20" dirty="0">
                          <a:latin typeface="Times New Roman"/>
                          <a:cs typeface="Times New Roman"/>
                        </a:rPr>
                        <a:t>v</a:t>
                      </a:r>
                      <a:r>
                        <a:rPr sz="1200" spc="-5" dirty="0">
                          <a:latin typeface="Times New Roman"/>
                          <a:cs typeface="Times New Roman"/>
                        </a:rPr>
                        <a:t>e</a:t>
                      </a:r>
                      <a:r>
                        <a:rPr sz="1200" spc="5" dirty="0">
                          <a:latin typeface="Times New Roman"/>
                          <a:cs typeface="Times New Roman"/>
                        </a:rPr>
                        <a:t>n</a:t>
                      </a:r>
                      <a:r>
                        <a:rPr sz="1200" spc="-5" dirty="0">
                          <a:latin typeface="Times New Roman"/>
                          <a:cs typeface="Times New Roman"/>
                        </a:rPr>
                        <a:t>z</a:t>
                      </a:r>
                      <a:r>
                        <a:rPr sz="1200" dirty="0">
                          <a:latin typeface="Times New Roman"/>
                          <a:cs typeface="Times New Roman"/>
                        </a:rPr>
                        <a:t>i</a:t>
                      </a:r>
                      <a:r>
                        <a:rPr sz="1200" spc="5" dirty="0">
                          <a:latin typeface="Times New Roman"/>
                          <a:cs typeface="Times New Roman"/>
                        </a:rPr>
                        <a:t>on</a:t>
                      </a:r>
                      <a:r>
                        <a:rPr sz="1200" spc="-5" dirty="0">
                          <a:latin typeface="Times New Roman"/>
                          <a:cs typeface="Times New Roman"/>
                        </a:rPr>
                        <a:t>a</a:t>
                      </a:r>
                      <a:r>
                        <a:rPr sz="1200" dirty="0">
                          <a:latin typeface="Times New Roman"/>
                          <a:cs typeface="Times New Roman"/>
                        </a:rPr>
                        <a:t>le</a:t>
                      </a:r>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T w="13462">
                      <a:solidFill>
                        <a:srgbClr val="FFFFFF"/>
                      </a:solidFill>
                      <a:prstDash val="solid"/>
                    </a:lnT>
                    <a:solidFill>
                      <a:srgbClr val="D0D8E8"/>
                    </a:solidFill>
                  </a:tcPr>
                </a:tc>
                <a:tc>
                  <a:txBody>
                    <a:bodyPr/>
                    <a:lstStyle/>
                    <a:p>
                      <a:pPr marL="60960" marR="321945" indent="-635">
                        <a:lnSpc>
                          <a:spcPct val="100000"/>
                        </a:lnSpc>
                      </a:pPr>
                      <a:r>
                        <a:rPr sz="1200" dirty="0">
                          <a:latin typeface="Times New Roman"/>
                          <a:cs typeface="Times New Roman"/>
                        </a:rPr>
                        <a:t>I</a:t>
                      </a:r>
                      <a:r>
                        <a:rPr sz="1200" spc="-40" dirty="0">
                          <a:latin typeface="Times New Roman"/>
                          <a:cs typeface="Times New Roman"/>
                        </a:rPr>
                        <a:t>m</a:t>
                      </a:r>
                      <a:r>
                        <a:rPr sz="1200" spc="5" dirty="0">
                          <a:latin typeface="Times New Roman"/>
                          <a:cs typeface="Times New Roman"/>
                        </a:rPr>
                        <a:t>pon</a:t>
                      </a:r>
                      <a:r>
                        <a:rPr sz="1200" dirty="0">
                          <a:latin typeface="Times New Roman"/>
                          <a:cs typeface="Times New Roman"/>
                        </a:rPr>
                        <a:t>i</a:t>
                      </a:r>
                      <a:r>
                        <a:rPr sz="1200" spc="5" dirty="0">
                          <a:latin typeface="Times New Roman"/>
                          <a:cs typeface="Times New Roman"/>
                        </a:rPr>
                        <a:t>b</a:t>
                      </a:r>
                      <a:r>
                        <a:rPr sz="1200" dirty="0">
                          <a:latin typeface="Times New Roman"/>
                          <a:cs typeface="Times New Roman"/>
                        </a:rPr>
                        <a:t>ile </a:t>
                      </a:r>
                      <a:r>
                        <a:rPr sz="1200" spc="-5" dirty="0">
                          <a:latin typeface="Times New Roman"/>
                          <a:cs typeface="Times New Roman"/>
                        </a:rPr>
                        <a:t>c</a:t>
                      </a:r>
                      <a:r>
                        <a:rPr sz="1200" spc="5" dirty="0">
                          <a:latin typeface="Times New Roman"/>
                          <a:cs typeface="Times New Roman"/>
                        </a:rPr>
                        <a:t>on</a:t>
                      </a:r>
                      <a:r>
                        <a:rPr sz="1200" spc="-20" dirty="0">
                          <a:latin typeface="Times New Roman"/>
                          <a:cs typeface="Times New Roman"/>
                        </a:rPr>
                        <a:t>v</a:t>
                      </a:r>
                      <a:r>
                        <a:rPr sz="1200" spc="-5" dirty="0">
                          <a:latin typeface="Times New Roman"/>
                          <a:cs typeface="Times New Roman"/>
                        </a:rPr>
                        <a:t>e</a:t>
                      </a:r>
                      <a:r>
                        <a:rPr sz="1200" spc="5" dirty="0">
                          <a:latin typeface="Times New Roman"/>
                          <a:cs typeface="Times New Roman"/>
                        </a:rPr>
                        <a:t>n</a:t>
                      </a:r>
                      <a:r>
                        <a:rPr sz="1200" spc="-5" dirty="0">
                          <a:latin typeface="Times New Roman"/>
                          <a:cs typeface="Times New Roman"/>
                        </a:rPr>
                        <a:t>z</a:t>
                      </a:r>
                      <a:r>
                        <a:rPr sz="1200" dirty="0">
                          <a:latin typeface="Times New Roman"/>
                          <a:cs typeface="Times New Roman"/>
                        </a:rPr>
                        <a:t>i</a:t>
                      </a:r>
                      <a:r>
                        <a:rPr sz="1200" spc="5" dirty="0">
                          <a:latin typeface="Times New Roman"/>
                          <a:cs typeface="Times New Roman"/>
                        </a:rPr>
                        <a:t>on</a:t>
                      </a:r>
                      <a:r>
                        <a:rPr sz="1200" spc="-5" dirty="0">
                          <a:latin typeface="Times New Roman"/>
                          <a:cs typeface="Times New Roman"/>
                        </a:rPr>
                        <a:t>a</a:t>
                      </a:r>
                      <a:r>
                        <a:rPr sz="1200" dirty="0">
                          <a:latin typeface="Times New Roman"/>
                          <a:cs typeface="Times New Roman"/>
                        </a:rPr>
                        <a:t>le</a:t>
                      </a:r>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T w="13462">
                      <a:solidFill>
                        <a:srgbClr val="FFFFFF"/>
                      </a:solidFill>
                      <a:prstDash val="solid"/>
                    </a:lnT>
                    <a:solidFill>
                      <a:srgbClr val="D0D8E8"/>
                    </a:solidFill>
                  </a:tcPr>
                </a:tc>
                <a:extLst>
                  <a:ext uri="{0D108BD9-81ED-4DB2-BD59-A6C34878D82A}">
                    <a16:rowId xmlns:a16="http://schemas.microsoft.com/office/drawing/2014/main" val="10003"/>
                  </a:ext>
                </a:extLst>
              </a:tr>
              <a:tr h="463296">
                <a:tc>
                  <a:txBody>
                    <a:bodyPr/>
                    <a:lstStyle/>
                    <a:p>
                      <a:endParaRPr sz="1200" dirty="0">
                        <a:latin typeface="Times New Roman"/>
                        <a:cs typeface="Times New Roman"/>
                      </a:endParaRPr>
                    </a:p>
                  </a:txBody>
                  <a:tcPr marL="0" marR="0" marT="0" marB="0">
                    <a:lnL w="14986">
                      <a:solidFill>
                        <a:srgbClr val="FFFFFF"/>
                      </a:solidFill>
                      <a:prstDash val="solid"/>
                    </a:lnL>
                    <a:lnR w="14986">
                      <a:solidFill>
                        <a:srgbClr val="FFFFFF"/>
                      </a:solidFill>
                      <a:prstDash val="solid"/>
                    </a:lnR>
                    <a:lnB w="13462">
                      <a:solidFill>
                        <a:srgbClr val="FFFFFF"/>
                      </a:solidFill>
                      <a:prstDash val="solid"/>
                    </a:lnB>
                    <a:solidFill>
                      <a:srgbClr val="D0D8E8"/>
                    </a:solidFill>
                  </a:tcPr>
                </a:tc>
                <a:tc vMerge="1">
                  <a:txBody>
                    <a:bodyPr/>
                    <a:lstStyle/>
                    <a:p>
                      <a:endParaRPr/>
                    </a:p>
                  </a:txBody>
                  <a:tcPr marL="0" marR="0" marT="0" marB="0">
                    <a:lnL w="14986">
                      <a:solidFill>
                        <a:srgbClr val="FFFFFF"/>
                      </a:solidFill>
                      <a:prstDash val="solid"/>
                    </a:lnL>
                    <a:lnR w="14986">
                      <a:solidFill>
                        <a:srgbClr val="FFFFFF"/>
                      </a:solidFill>
                      <a:prstDash val="solid"/>
                    </a:lnR>
                    <a:lnT w="13462">
                      <a:solidFill>
                        <a:srgbClr val="FFFFFF"/>
                      </a:solidFill>
                      <a:prstDash val="solid"/>
                    </a:lnT>
                    <a:lnB w="13462">
                      <a:solidFill>
                        <a:srgbClr val="FFFFFF"/>
                      </a:solidFill>
                      <a:prstDash val="solid"/>
                    </a:lnB>
                    <a:solidFill>
                      <a:srgbClr val="D0D8E8"/>
                    </a:solidFill>
                  </a:tcPr>
                </a:tc>
                <a:tc>
                  <a:txBody>
                    <a:bodyPr/>
                    <a:lstStyle/>
                    <a:p>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B w="13462">
                      <a:solidFill>
                        <a:srgbClr val="FFFFFF"/>
                      </a:solidFill>
                      <a:prstDash val="solid"/>
                    </a:lnB>
                    <a:solidFill>
                      <a:srgbClr val="D0D8E8"/>
                    </a:solidFill>
                  </a:tcPr>
                </a:tc>
                <a:tc>
                  <a:txBody>
                    <a:bodyPr/>
                    <a:lstStyle/>
                    <a:p>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B w="13462">
                      <a:solidFill>
                        <a:srgbClr val="FFFFFF"/>
                      </a:solidFill>
                      <a:prstDash val="solid"/>
                    </a:lnB>
                    <a:solidFill>
                      <a:srgbClr val="D0D8E8"/>
                    </a:solidFill>
                  </a:tcPr>
                </a:tc>
                <a:tc>
                  <a:txBody>
                    <a:bodyPr/>
                    <a:lstStyle/>
                    <a:p>
                      <a:endParaRPr sz="1200">
                        <a:latin typeface="Times New Roman"/>
                        <a:cs typeface="Times New Roman"/>
                      </a:endParaRPr>
                    </a:p>
                  </a:txBody>
                  <a:tcPr marL="0" marR="0" marT="0" marB="0">
                    <a:lnL w="14986">
                      <a:solidFill>
                        <a:srgbClr val="FFFFFF"/>
                      </a:solidFill>
                      <a:prstDash val="solid"/>
                    </a:lnL>
                    <a:lnR w="14986">
                      <a:solidFill>
                        <a:srgbClr val="FFFFFF"/>
                      </a:solidFill>
                      <a:prstDash val="solid"/>
                    </a:lnR>
                    <a:lnB w="13462">
                      <a:solidFill>
                        <a:srgbClr val="FFFFFF"/>
                      </a:solidFill>
                      <a:prstDash val="solid"/>
                    </a:lnB>
                    <a:solidFill>
                      <a:srgbClr val="D0D8E8"/>
                    </a:solidFill>
                  </a:tcPr>
                </a:tc>
                <a:extLst>
                  <a:ext uri="{0D108BD9-81ED-4DB2-BD59-A6C34878D82A}">
                    <a16:rowId xmlns:a16="http://schemas.microsoft.com/office/drawing/2014/main" val="10004"/>
                  </a:ext>
                </a:extLst>
              </a:tr>
              <a:tr h="685800">
                <a:tc>
                  <a:txBody>
                    <a:bodyPr/>
                    <a:lstStyle/>
                    <a:p>
                      <a:pPr marL="59690" marR="341630">
                        <a:lnSpc>
                          <a:spcPct val="100000"/>
                        </a:lnSpc>
                      </a:pPr>
                      <a:r>
                        <a:rPr sz="1200" b="1" spc="20" dirty="0">
                          <a:latin typeface="Times New Roman"/>
                          <a:cs typeface="Times New Roman"/>
                        </a:rPr>
                        <a:t>B</a:t>
                      </a:r>
                      <a:r>
                        <a:rPr sz="1200" b="1" spc="-5" dirty="0">
                          <a:latin typeface="Times New Roman"/>
                          <a:cs typeface="Times New Roman"/>
                        </a:rPr>
                        <a:t>e</a:t>
                      </a:r>
                      <a:r>
                        <a:rPr sz="1200" b="1" spc="-25" dirty="0">
                          <a:latin typeface="Times New Roman"/>
                          <a:cs typeface="Times New Roman"/>
                        </a:rPr>
                        <a:t>n</a:t>
                      </a:r>
                      <a:r>
                        <a:rPr sz="1200" b="1" dirty="0">
                          <a:latin typeface="Times New Roman"/>
                          <a:cs typeface="Times New Roman"/>
                        </a:rPr>
                        <a:t>i</a:t>
                      </a:r>
                      <a:r>
                        <a:rPr sz="1200" b="1" spc="-35" dirty="0">
                          <a:latin typeface="Times New Roman"/>
                          <a:cs typeface="Times New Roman"/>
                        </a:rPr>
                        <a:t> </a:t>
                      </a:r>
                      <a:r>
                        <a:rPr sz="1200" b="1" dirty="0">
                          <a:latin typeface="Times New Roman"/>
                          <a:cs typeface="Times New Roman"/>
                        </a:rPr>
                        <a:t>e</a:t>
                      </a:r>
                      <a:r>
                        <a:rPr sz="1200" b="1" spc="-5" dirty="0">
                          <a:latin typeface="Times New Roman"/>
                          <a:cs typeface="Times New Roman"/>
                        </a:rPr>
                        <a:t> ser</a:t>
                      </a:r>
                      <a:r>
                        <a:rPr sz="1200" b="1" spc="-20" dirty="0">
                          <a:latin typeface="Times New Roman"/>
                          <a:cs typeface="Times New Roman"/>
                        </a:rPr>
                        <a:t>v</a:t>
                      </a:r>
                      <a:r>
                        <a:rPr sz="1200" b="1" dirty="0">
                          <a:latin typeface="Times New Roman"/>
                          <a:cs typeface="Times New Roman"/>
                        </a:rPr>
                        <a:t>i</a:t>
                      </a:r>
                      <a:r>
                        <a:rPr sz="1200" b="1" spc="-5" dirty="0">
                          <a:latin typeface="Times New Roman"/>
                          <a:cs typeface="Times New Roman"/>
                        </a:rPr>
                        <a:t>z</a:t>
                      </a:r>
                      <a:r>
                        <a:rPr sz="1200" b="1" dirty="0">
                          <a:latin typeface="Times New Roman"/>
                          <a:cs typeface="Times New Roman"/>
                        </a:rPr>
                        <a:t>i</a:t>
                      </a:r>
                      <a:r>
                        <a:rPr sz="1200" b="1" spc="15" dirty="0">
                          <a:latin typeface="Times New Roman"/>
                          <a:cs typeface="Times New Roman"/>
                        </a:rPr>
                        <a:t> </a:t>
                      </a:r>
                      <a:r>
                        <a:rPr sz="1200" b="1" spc="-25" dirty="0">
                          <a:latin typeface="Times New Roman"/>
                          <a:cs typeface="Times New Roman"/>
                        </a:rPr>
                        <a:t>d</a:t>
                      </a:r>
                      <a:r>
                        <a:rPr sz="1200" b="1" dirty="0">
                          <a:latin typeface="Times New Roman"/>
                          <a:cs typeface="Times New Roman"/>
                        </a:rPr>
                        <a:t>i </a:t>
                      </a:r>
                      <a:r>
                        <a:rPr sz="1200" b="1" spc="-25" dirty="0">
                          <a:latin typeface="Times New Roman"/>
                          <a:cs typeface="Times New Roman"/>
                        </a:rPr>
                        <a:t>qu</a:t>
                      </a:r>
                      <a:r>
                        <a:rPr sz="1200" b="1" spc="-20" dirty="0">
                          <a:latin typeface="Times New Roman"/>
                          <a:cs typeface="Times New Roman"/>
                        </a:rPr>
                        <a:t>a</a:t>
                      </a:r>
                      <a:r>
                        <a:rPr sz="1200" b="1" dirty="0">
                          <a:latin typeface="Times New Roman"/>
                          <a:cs typeface="Times New Roman"/>
                        </a:rPr>
                        <a:t>l</a:t>
                      </a:r>
                      <a:r>
                        <a:rPr sz="1200" b="1" spc="-25" dirty="0">
                          <a:latin typeface="Times New Roman"/>
                          <a:cs typeface="Times New Roman"/>
                        </a:rPr>
                        <a:t>u</a:t>
                      </a:r>
                      <a:r>
                        <a:rPr sz="1200" b="1" spc="-10" dirty="0">
                          <a:latin typeface="Times New Roman"/>
                          <a:cs typeface="Times New Roman"/>
                        </a:rPr>
                        <a:t>nqu</a:t>
                      </a:r>
                      <a:r>
                        <a:rPr sz="1200" b="1" dirty="0">
                          <a:latin typeface="Times New Roman"/>
                          <a:cs typeface="Times New Roman"/>
                        </a:rPr>
                        <a:t>e</a:t>
                      </a:r>
                      <a:r>
                        <a:rPr sz="1200" b="1" spc="80" dirty="0">
                          <a:latin typeface="Times New Roman"/>
                          <a:cs typeface="Times New Roman"/>
                        </a:rPr>
                        <a:t> </a:t>
                      </a:r>
                      <a:r>
                        <a:rPr sz="1200" b="1" spc="-25" dirty="0">
                          <a:latin typeface="Times New Roman"/>
                          <a:cs typeface="Times New Roman"/>
                        </a:rPr>
                        <a:t>n</a:t>
                      </a:r>
                      <a:r>
                        <a:rPr sz="1200" b="1" spc="-20" dirty="0">
                          <a:latin typeface="Times New Roman"/>
                          <a:cs typeface="Times New Roman"/>
                        </a:rPr>
                        <a:t>a</a:t>
                      </a:r>
                      <a:r>
                        <a:rPr sz="1200" b="1" dirty="0">
                          <a:latin typeface="Times New Roman"/>
                          <a:cs typeface="Times New Roman"/>
                        </a:rPr>
                        <a:t>t</a:t>
                      </a:r>
                      <a:r>
                        <a:rPr sz="1200" b="1" spc="-20" dirty="0">
                          <a:latin typeface="Times New Roman"/>
                          <a:cs typeface="Times New Roman"/>
                        </a:rPr>
                        <a:t>u</a:t>
                      </a:r>
                      <a:r>
                        <a:rPr sz="1200" b="1" spc="-5" dirty="0">
                          <a:latin typeface="Times New Roman"/>
                          <a:cs typeface="Times New Roman"/>
                        </a:rPr>
                        <a:t>r</a:t>
                      </a:r>
                      <a:r>
                        <a:rPr sz="1200" b="1" dirty="0">
                          <a:latin typeface="Times New Roman"/>
                          <a:cs typeface="Times New Roman"/>
                        </a:rPr>
                        <a:t>a</a:t>
                      </a:r>
                      <a:r>
                        <a:rPr sz="1200" b="1" spc="55" dirty="0">
                          <a:latin typeface="Times New Roman"/>
                          <a:cs typeface="Times New Roman"/>
                        </a:rPr>
                        <a:t> </a:t>
                      </a:r>
                      <a:r>
                        <a:rPr sz="1200" spc="-5" dirty="0">
                          <a:latin typeface="Times New Roman"/>
                          <a:cs typeface="Times New Roman"/>
                        </a:rPr>
                        <a:t>c</a:t>
                      </a:r>
                      <a:r>
                        <a:rPr sz="1200" spc="5" dirty="0">
                          <a:latin typeface="Times New Roman"/>
                          <a:cs typeface="Times New Roman"/>
                        </a:rPr>
                        <a:t>on</a:t>
                      </a:r>
                      <a:r>
                        <a:rPr sz="1200" spc="-5" dirty="0">
                          <a:latin typeface="Times New Roman"/>
                          <a:cs typeface="Times New Roman"/>
                        </a:rPr>
                        <a:t>cess</a:t>
                      </a:r>
                      <a:r>
                        <a:rPr sz="1200" dirty="0">
                          <a:latin typeface="Times New Roman"/>
                          <a:cs typeface="Times New Roman"/>
                        </a:rPr>
                        <a:t>i</a:t>
                      </a:r>
                      <a:r>
                        <a:rPr sz="1200" spc="-20" dirty="0">
                          <a:latin typeface="Times New Roman"/>
                          <a:cs typeface="Times New Roman"/>
                        </a:rPr>
                        <a:t> </a:t>
                      </a:r>
                      <a:r>
                        <a:rPr sz="1200" spc="-5" dirty="0">
                          <a:latin typeface="Times New Roman"/>
                          <a:cs typeface="Times New Roman"/>
                        </a:rPr>
                        <a:t>a</a:t>
                      </a:r>
                      <a:r>
                        <a:rPr sz="1200" dirty="0">
                          <a:latin typeface="Times New Roman"/>
                          <a:cs typeface="Times New Roman"/>
                        </a:rPr>
                        <a:t>l </a:t>
                      </a:r>
                      <a:r>
                        <a:rPr sz="1200" spc="5" dirty="0">
                          <a:latin typeface="Times New Roman"/>
                          <a:cs typeface="Times New Roman"/>
                        </a:rPr>
                        <a:t>d</a:t>
                      </a:r>
                      <a:r>
                        <a:rPr sz="1200" dirty="0">
                          <a:latin typeface="Times New Roman"/>
                          <a:cs typeface="Times New Roman"/>
                        </a:rPr>
                        <a:t>i</a:t>
                      </a:r>
                      <a:r>
                        <a:rPr sz="1200" spc="5" dirty="0">
                          <a:latin typeface="Times New Roman"/>
                          <a:cs typeface="Times New Roman"/>
                        </a:rPr>
                        <a:t>p</a:t>
                      </a:r>
                      <a:r>
                        <a:rPr sz="1200" spc="-5" dirty="0">
                          <a:latin typeface="Times New Roman"/>
                          <a:cs typeface="Times New Roman"/>
                        </a:rPr>
                        <a:t>e</a:t>
                      </a:r>
                      <a:r>
                        <a:rPr sz="1200" spc="5" dirty="0">
                          <a:latin typeface="Times New Roman"/>
                          <a:cs typeface="Times New Roman"/>
                        </a:rPr>
                        <a:t>nd</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te</a:t>
                      </a:r>
                      <a:r>
                        <a:rPr sz="1200" spc="-65" dirty="0">
                          <a:latin typeface="Times New Roman"/>
                          <a:cs typeface="Times New Roman"/>
                        </a:rPr>
                        <a:t> </a:t>
                      </a:r>
                      <a:r>
                        <a:rPr sz="1200" spc="-25" dirty="0">
                          <a:latin typeface="Times New Roman"/>
                          <a:cs typeface="Times New Roman"/>
                        </a:rPr>
                        <a:t>f</a:t>
                      </a:r>
                      <a:r>
                        <a:rPr sz="1200" dirty="0">
                          <a:latin typeface="Times New Roman"/>
                          <a:cs typeface="Times New Roman"/>
                        </a:rPr>
                        <a:t>i</a:t>
                      </a:r>
                      <a:r>
                        <a:rPr sz="1200" spc="5" dirty="0">
                          <a:latin typeface="Times New Roman"/>
                          <a:cs typeface="Times New Roman"/>
                        </a:rPr>
                        <a:t>n</a:t>
                      </a:r>
                      <a:r>
                        <a:rPr sz="1200" dirty="0">
                          <a:latin typeface="Times New Roman"/>
                          <a:cs typeface="Times New Roman"/>
                        </a:rPr>
                        <a:t>o</a:t>
                      </a:r>
                      <a:r>
                        <a:rPr sz="1200" spc="-5" dirty="0">
                          <a:latin typeface="Times New Roman"/>
                          <a:cs typeface="Times New Roman"/>
                        </a:rPr>
                        <a:t> a</a:t>
                      </a:r>
                      <a:r>
                        <a:rPr sz="1200" dirty="0">
                          <a:latin typeface="Times New Roman"/>
                          <a:cs typeface="Times New Roman"/>
                        </a:rPr>
                        <a:t>l </a:t>
                      </a:r>
                      <a:r>
                        <a:rPr sz="1200" b="1" dirty="0">
                          <a:latin typeface="Times New Roman"/>
                          <a:cs typeface="Times New Roman"/>
                        </a:rPr>
                        <a:t>li</a:t>
                      </a:r>
                      <a:r>
                        <a:rPr sz="1200" b="1" spc="-70" dirty="0">
                          <a:latin typeface="Times New Roman"/>
                          <a:cs typeface="Times New Roman"/>
                        </a:rPr>
                        <a:t>m</a:t>
                      </a:r>
                      <a:r>
                        <a:rPr sz="1200" b="1" dirty="0">
                          <a:latin typeface="Times New Roman"/>
                          <a:cs typeface="Times New Roman"/>
                        </a:rPr>
                        <a:t>ite</a:t>
                      </a:r>
                      <a:r>
                        <a:rPr sz="1200" b="1" spc="45" dirty="0">
                          <a:latin typeface="Times New Roman"/>
                          <a:cs typeface="Times New Roman"/>
                        </a:rPr>
                        <a:t> </a:t>
                      </a:r>
                      <a:r>
                        <a:rPr sz="1200" b="1" spc="-25" dirty="0">
                          <a:latin typeface="Times New Roman"/>
                          <a:cs typeface="Times New Roman"/>
                        </a:rPr>
                        <a:t>d</a:t>
                      </a:r>
                      <a:r>
                        <a:rPr sz="1200" b="1" dirty="0">
                          <a:latin typeface="Times New Roman"/>
                          <a:cs typeface="Times New Roman"/>
                        </a:rPr>
                        <a:t>i</a:t>
                      </a:r>
                      <a:r>
                        <a:rPr sz="1200" b="1" spc="25" dirty="0">
                          <a:latin typeface="Times New Roman"/>
                          <a:cs typeface="Times New Roman"/>
                        </a:rPr>
                        <a:t> </a:t>
                      </a:r>
                      <a:r>
                        <a:rPr sz="1200" b="1" spc="5" dirty="0">
                          <a:latin typeface="Times New Roman"/>
                          <a:cs typeface="Times New Roman"/>
                        </a:rPr>
                        <a:t>258</a:t>
                      </a:r>
                      <a:r>
                        <a:rPr sz="1200" b="1" dirty="0">
                          <a:latin typeface="Times New Roman"/>
                          <a:cs typeface="Times New Roman"/>
                        </a:rPr>
                        <a:t>,</a:t>
                      </a:r>
                      <a:r>
                        <a:rPr sz="1200" b="1" spc="5" dirty="0">
                          <a:latin typeface="Times New Roman"/>
                          <a:cs typeface="Times New Roman"/>
                        </a:rPr>
                        <a:t>2</a:t>
                      </a:r>
                      <a:r>
                        <a:rPr sz="1200" b="1" dirty="0">
                          <a:latin typeface="Times New Roman"/>
                          <a:cs typeface="Times New Roman"/>
                        </a:rPr>
                        <a:t>3</a:t>
                      </a:r>
                      <a:r>
                        <a:rPr sz="1200" b="1" spc="-40" dirty="0">
                          <a:latin typeface="Times New Roman"/>
                          <a:cs typeface="Times New Roman"/>
                        </a:rPr>
                        <a:t> </a:t>
                      </a:r>
                      <a:r>
                        <a:rPr sz="1200" spc="-5" dirty="0">
                          <a:latin typeface="Times New Roman"/>
                          <a:cs typeface="Times New Roman"/>
                        </a:rPr>
                        <a:t>e</a:t>
                      </a:r>
                      <a:r>
                        <a:rPr sz="1200" spc="5" dirty="0">
                          <a:latin typeface="Times New Roman"/>
                          <a:cs typeface="Times New Roman"/>
                        </a:rPr>
                        <a:t>u</a:t>
                      </a:r>
                      <a:r>
                        <a:rPr sz="1200" dirty="0">
                          <a:latin typeface="Times New Roman"/>
                          <a:cs typeface="Times New Roman"/>
                        </a:rPr>
                        <a:t>ro</a:t>
                      </a:r>
                      <a:r>
                        <a:rPr sz="1200" spc="-15" dirty="0">
                          <a:latin typeface="Times New Roman"/>
                          <a:cs typeface="Times New Roman"/>
                        </a:rPr>
                        <a:t> </a:t>
                      </a:r>
                      <a:r>
                        <a:rPr sz="1200" spc="-5" dirty="0">
                          <a:latin typeface="Times New Roman"/>
                          <a:cs typeface="Times New Roman"/>
                        </a:rPr>
                        <a:t>a</a:t>
                      </a:r>
                      <a:r>
                        <a:rPr sz="1200" spc="5" dirty="0">
                          <a:latin typeface="Times New Roman"/>
                          <a:cs typeface="Times New Roman"/>
                        </a:rPr>
                        <a:t>nno</a:t>
                      </a:r>
                      <a:r>
                        <a:rPr sz="1200" dirty="0">
                          <a:latin typeface="Times New Roman"/>
                          <a:cs typeface="Times New Roman"/>
                        </a:rPr>
                        <a:t>,</a:t>
                      </a:r>
                      <a:r>
                        <a:rPr sz="1200" spc="-20" dirty="0">
                          <a:latin typeface="Times New Roman"/>
                          <a:cs typeface="Times New Roman"/>
                        </a:rPr>
                        <a:t> </a:t>
                      </a:r>
                      <a:r>
                        <a:rPr sz="1200" spc="-5" dirty="0">
                          <a:latin typeface="Times New Roman"/>
                          <a:cs typeface="Times New Roman"/>
                        </a:rPr>
                        <a:t>c</a:t>
                      </a:r>
                      <a:r>
                        <a:rPr sz="1200" spc="5" dirty="0">
                          <a:latin typeface="Times New Roman"/>
                          <a:cs typeface="Times New Roman"/>
                        </a:rPr>
                        <a:t>o</a:t>
                      </a:r>
                      <a:r>
                        <a:rPr sz="1200" spc="-45" dirty="0">
                          <a:latin typeface="Times New Roman"/>
                          <a:cs typeface="Times New Roman"/>
                        </a:rPr>
                        <a:t>m</a:t>
                      </a:r>
                      <a:r>
                        <a:rPr sz="1200" dirty="0">
                          <a:latin typeface="Times New Roman"/>
                          <a:cs typeface="Times New Roman"/>
                        </a:rPr>
                        <a:t>e li</a:t>
                      </a:r>
                      <a:r>
                        <a:rPr sz="1200" spc="5" dirty="0">
                          <a:latin typeface="Times New Roman"/>
                          <a:cs typeface="Times New Roman"/>
                        </a:rPr>
                        <a:t>b</a:t>
                      </a:r>
                      <a:r>
                        <a:rPr sz="1200" spc="-5" dirty="0">
                          <a:latin typeface="Times New Roman"/>
                          <a:cs typeface="Times New Roman"/>
                        </a:rPr>
                        <a:t>e</a:t>
                      </a:r>
                      <a:r>
                        <a:rPr sz="1200" dirty="0">
                          <a:latin typeface="Times New Roman"/>
                          <a:cs typeface="Times New Roman"/>
                        </a:rPr>
                        <a:t>r</a:t>
                      </a:r>
                      <a:r>
                        <a:rPr sz="1200" spc="-5" dirty="0">
                          <a:latin typeface="Times New Roman"/>
                          <a:cs typeface="Times New Roman"/>
                        </a:rPr>
                        <a:t>a</a:t>
                      </a:r>
                      <a:r>
                        <a:rPr sz="1200" dirty="0">
                          <a:latin typeface="Times New Roman"/>
                          <a:cs typeface="Times New Roman"/>
                        </a:rPr>
                        <a:t>lità</a:t>
                      </a:r>
                      <a:r>
                        <a:rPr sz="1200" spc="-50" dirty="0">
                          <a:latin typeface="Times New Roman"/>
                          <a:cs typeface="Times New Roman"/>
                        </a:rPr>
                        <a:t> </a:t>
                      </a:r>
                      <a:r>
                        <a:rPr sz="1200" dirty="0">
                          <a:latin typeface="Times New Roman"/>
                          <a:cs typeface="Times New Roman"/>
                        </a:rPr>
                        <a:t>(</a:t>
                      </a:r>
                      <a:r>
                        <a:rPr sz="1200" spc="5" dirty="0">
                          <a:latin typeface="Times New Roman"/>
                          <a:cs typeface="Times New Roman"/>
                        </a:rPr>
                        <a:t>o</a:t>
                      </a:r>
                      <a:r>
                        <a:rPr sz="1200" spc="-20" dirty="0">
                          <a:latin typeface="Times New Roman"/>
                          <a:cs typeface="Times New Roman"/>
                        </a:rPr>
                        <a:t>vv</a:t>
                      </a:r>
                      <a:r>
                        <a:rPr sz="1200" spc="-5" dirty="0">
                          <a:latin typeface="Times New Roman"/>
                          <a:cs typeface="Times New Roman"/>
                        </a:rPr>
                        <a:t>e</a:t>
                      </a:r>
                      <a:r>
                        <a:rPr sz="1200" dirty="0">
                          <a:latin typeface="Times New Roman"/>
                          <a:cs typeface="Times New Roman"/>
                        </a:rPr>
                        <a:t>ro</a:t>
                      </a:r>
                      <a:r>
                        <a:rPr sz="1200" spc="20" dirty="0">
                          <a:latin typeface="Times New Roman"/>
                          <a:cs typeface="Times New Roman"/>
                        </a:rPr>
                        <a:t> </a:t>
                      </a:r>
                      <a:r>
                        <a:rPr sz="1200" spc="5" dirty="0">
                          <a:latin typeface="Times New Roman"/>
                          <a:cs typeface="Times New Roman"/>
                        </a:rPr>
                        <a:t>no</a:t>
                      </a:r>
                      <a:r>
                        <a:rPr sz="1200" dirty="0">
                          <a:latin typeface="Times New Roman"/>
                          <a:cs typeface="Times New Roman"/>
                        </a:rPr>
                        <a:t>n</a:t>
                      </a:r>
                      <a:r>
                        <a:rPr sz="1200" spc="-20" dirty="0">
                          <a:latin typeface="Times New Roman"/>
                          <a:cs typeface="Times New Roman"/>
                        </a:rPr>
                        <a:t> </a:t>
                      </a:r>
                      <a:r>
                        <a:rPr sz="1200" dirty="0">
                          <a:latin typeface="Times New Roman"/>
                          <a:cs typeface="Times New Roman"/>
                        </a:rPr>
                        <a:t>in</a:t>
                      </a:r>
                      <a:r>
                        <a:rPr sz="1200" spc="-5" dirty="0">
                          <a:latin typeface="Times New Roman"/>
                          <a:cs typeface="Times New Roman"/>
                        </a:rPr>
                        <a:t> </a:t>
                      </a:r>
                      <a:r>
                        <a:rPr sz="1200" spc="-25" dirty="0">
                          <a:latin typeface="Times New Roman"/>
                          <a:cs typeface="Times New Roman"/>
                        </a:rPr>
                        <a:t>f</a:t>
                      </a:r>
                      <a:r>
                        <a:rPr sz="1200" spc="5" dirty="0">
                          <a:latin typeface="Times New Roman"/>
                          <a:cs typeface="Times New Roman"/>
                        </a:rPr>
                        <a:t>o</a:t>
                      </a:r>
                      <a:r>
                        <a:rPr sz="1200" dirty="0">
                          <a:latin typeface="Times New Roman"/>
                          <a:cs typeface="Times New Roman"/>
                        </a:rPr>
                        <a:t>r</a:t>
                      </a:r>
                      <a:r>
                        <a:rPr sz="1200" spc="-5" dirty="0">
                          <a:latin typeface="Times New Roman"/>
                          <a:cs typeface="Times New Roman"/>
                        </a:rPr>
                        <a:t>z</a:t>
                      </a:r>
                      <a:r>
                        <a:rPr sz="1200" dirty="0">
                          <a:latin typeface="Times New Roman"/>
                          <a:cs typeface="Times New Roman"/>
                        </a:rPr>
                        <a:t>a</a:t>
                      </a:r>
                      <a:r>
                        <a:rPr sz="1200" spc="20"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20" dirty="0">
                          <a:latin typeface="Times New Roman"/>
                          <a:cs typeface="Times New Roman"/>
                        </a:rPr>
                        <a:t> </a:t>
                      </a:r>
                      <a:r>
                        <a:rPr sz="1200" dirty="0">
                          <a:latin typeface="Times New Roman"/>
                          <a:cs typeface="Times New Roman"/>
                        </a:rPr>
                        <a:t>l</a:t>
                      </a:r>
                      <a:r>
                        <a:rPr sz="1200" spc="-5" dirty="0">
                          <a:latin typeface="Times New Roman"/>
                          <a:cs typeface="Times New Roman"/>
                        </a:rPr>
                        <a:t>e</a:t>
                      </a:r>
                      <a:r>
                        <a:rPr sz="1200" spc="-20" dirty="0">
                          <a:latin typeface="Times New Roman"/>
                          <a:cs typeface="Times New Roman"/>
                        </a:rPr>
                        <a:t>gg</a:t>
                      </a:r>
                      <a:r>
                        <a:rPr sz="1200" dirty="0">
                          <a:latin typeface="Times New Roman"/>
                          <a:cs typeface="Times New Roman"/>
                        </a:rPr>
                        <a:t>e</a:t>
                      </a:r>
                      <a:r>
                        <a:rPr sz="1200" spc="20" dirty="0">
                          <a:latin typeface="Times New Roman"/>
                          <a:cs typeface="Times New Roman"/>
                        </a:rPr>
                        <a:t> </a:t>
                      </a:r>
                      <a:r>
                        <a:rPr sz="1200" dirty="0">
                          <a:latin typeface="Times New Roman"/>
                          <a:cs typeface="Times New Roman"/>
                        </a:rPr>
                        <a:t>o</a:t>
                      </a:r>
                      <a:r>
                        <a:rPr sz="1200" spc="-5" dirty="0">
                          <a:latin typeface="Times New Roman"/>
                          <a:cs typeface="Times New Roman"/>
                        </a:rPr>
                        <a:t> </a:t>
                      </a:r>
                      <a:r>
                        <a:rPr sz="1200" spc="5" dirty="0">
                          <a:latin typeface="Times New Roman"/>
                          <a:cs typeface="Times New Roman"/>
                        </a:rPr>
                        <a:t>d</a:t>
                      </a:r>
                      <a:r>
                        <a:rPr sz="1200" dirty="0">
                          <a:latin typeface="Times New Roman"/>
                          <a:cs typeface="Times New Roman"/>
                        </a:rPr>
                        <a:t>i</a:t>
                      </a:r>
                      <a:r>
                        <a:rPr sz="1200" spc="-10" dirty="0">
                          <a:latin typeface="Times New Roman"/>
                          <a:cs typeface="Times New Roman"/>
                        </a:rPr>
                        <a:t> </a:t>
                      </a:r>
                      <a:r>
                        <a:rPr sz="1200" spc="-5" dirty="0" err="1">
                          <a:latin typeface="Times New Roman"/>
                          <a:cs typeface="Times New Roman"/>
                        </a:rPr>
                        <a:t>c</a:t>
                      </a:r>
                      <a:r>
                        <a:rPr sz="1200" spc="5" dirty="0" err="1">
                          <a:latin typeface="Times New Roman"/>
                          <a:cs typeface="Times New Roman"/>
                        </a:rPr>
                        <a:t>on</a:t>
                      </a:r>
                      <a:r>
                        <a:rPr sz="1200" dirty="0" err="1">
                          <a:latin typeface="Times New Roman"/>
                          <a:cs typeface="Times New Roman"/>
                        </a:rPr>
                        <a:t>tr</a:t>
                      </a:r>
                      <a:r>
                        <a:rPr sz="1200" spc="-5" dirty="0" err="1">
                          <a:latin typeface="Times New Roman"/>
                          <a:cs typeface="Times New Roman"/>
                        </a:rPr>
                        <a:t>a</a:t>
                      </a:r>
                      <a:r>
                        <a:rPr sz="1200" dirty="0" err="1">
                          <a:latin typeface="Times New Roman"/>
                          <a:cs typeface="Times New Roman"/>
                        </a:rPr>
                        <a:t>tt</a:t>
                      </a:r>
                      <a:r>
                        <a:rPr sz="1200" spc="5" dirty="0" err="1">
                          <a:latin typeface="Times New Roman"/>
                          <a:cs typeface="Times New Roman"/>
                        </a:rPr>
                        <a:t>o</a:t>
                      </a:r>
                      <a:r>
                        <a:rPr sz="1200" dirty="0">
                          <a:latin typeface="Times New Roman"/>
                          <a:cs typeface="Times New Roman"/>
                        </a:rPr>
                        <a:t>)</a:t>
                      </a:r>
                      <a:r>
                        <a:rPr lang="it-IT" sz="1200" dirty="0">
                          <a:latin typeface="Times New Roman"/>
                          <a:cs typeface="Times New Roman"/>
                        </a:rPr>
                        <a:t> fare molta</a:t>
                      </a:r>
                      <a:r>
                        <a:rPr lang="it-IT" sz="1200" baseline="0" dirty="0">
                          <a:latin typeface="Times New Roman"/>
                          <a:cs typeface="Times New Roman"/>
                        </a:rPr>
                        <a:t> attenzione alla presenza di altri fringe benefit come ad es. auto perché fanno superare il limite dei 258,23 rendendolo imponibile</a:t>
                      </a:r>
                      <a:endParaRPr sz="1200" dirty="0">
                        <a:latin typeface="Times New Roman"/>
                        <a:cs typeface="Times New Roman"/>
                      </a:endParaRPr>
                    </a:p>
                  </a:txBody>
                  <a:tcPr marL="0" marR="0" marT="0" marB="0">
                    <a:lnL w="14986">
                      <a:solidFill>
                        <a:srgbClr val="FFFFFF"/>
                      </a:solidFill>
                      <a:prstDash val="solid"/>
                    </a:lnL>
                    <a:lnR w="14986">
                      <a:solidFill>
                        <a:srgbClr val="FFFFFF"/>
                      </a:solidFill>
                      <a:prstDash val="solid"/>
                    </a:lnR>
                    <a:lnT w="13462">
                      <a:solidFill>
                        <a:srgbClr val="FFFFFF"/>
                      </a:solidFill>
                      <a:prstDash val="solid"/>
                    </a:lnT>
                    <a:lnB w="13462" cap="flat" cmpd="sng" algn="ctr">
                      <a:solidFill>
                        <a:srgbClr val="FFFFFF"/>
                      </a:solidFill>
                      <a:prstDash val="solid"/>
                      <a:round/>
                      <a:headEnd type="none" w="med" len="med"/>
                      <a:tailEnd type="none" w="med" len="med"/>
                    </a:lnB>
                    <a:solidFill>
                      <a:srgbClr val="E9EDF4"/>
                    </a:solidFill>
                  </a:tcPr>
                </a:tc>
                <a:tc>
                  <a:txBody>
                    <a:bodyPr/>
                    <a:lstStyle/>
                    <a:p>
                      <a:pPr marL="60325" marR="305435" indent="-635">
                        <a:lnSpc>
                          <a:spcPct val="100000"/>
                        </a:lnSpc>
                      </a:pPr>
                      <a:r>
                        <a:rPr sz="1200" spc="25" dirty="0">
                          <a:latin typeface="Times New Roman"/>
                          <a:cs typeface="Times New Roman"/>
                        </a:rPr>
                        <a:t>P</a:t>
                      </a:r>
                      <a:r>
                        <a:rPr sz="1200" spc="5" dirty="0">
                          <a:latin typeface="Times New Roman"/>
                          <a:cs typeface="Times New Roman"/>
                        </a:rPr>
                        <a:t>u</a:t>
                      </a:r>
                      <a:r>
                        <a:rPr sz="1200" dirty="0">
                          <a:latin typeface="Times New Roman"/>
                          <a:cs typeface="Times New Roman"/>
                        </a:rPr>
                        <a:t>ò</a:t>
                      </a:r>
                      <a:r>
                        <a:rPr sz="1200" spc="-65" dirty="0">
                          <a:latin typeface="Times New Roman"/>
                          <a:cs typeface="Times New Roman"/>
                        </a:rPr>
                        <a:t> </a:t>
                      </a:r>
                      <a:r>
                        <a:rPr sz="1200" spc="-5" dirty="0">
                          <a:latin typeface="Times New Roman"/>
                          <a:cs typeface="Times New Roman"/>
                        </a:rPr>
                        <a:t>esse</a:t>
                      </a:r>
                      <a:r>
                        <a:rPr sz="1200" dirty="0">
                          <a:latin typeface="Times New Roman"/>
                          <a:cs typeface="Times New Roman"/>
                        </a:rPr>
                        <a:t>re</a:t>
                      </a:r>
                      <a:r>
                        <a:rPr sz="1200" spc="-5" dirty="0">
                          <a:latin typeface="Times New Roman"/>
                          <a:cs typeface="Times New Roman"/>
                        </a:rPr>
                        <a:t> c</a:t>
                      </a:r>
                      <a:r>
                        <a:rPr sz="1200" spc="5" dirty="0">
                          <a:latin typeface="Times New Roman"/>
                          <a:cs typeface="Times New Roman"/>
                        </a:rPr>
                        <a:t>on</a:t>
                      </a:r>
                      <a:r>
                        <a:rPr sz="1200" spc="-5" dirty="0">
                          <a:latin typeface="Times New Roman"/>
                          <a:cs typeface="Times New Roman"/>
                        </a:rPr>
                        <a:t>cess</a:t>
                      </a:r>
                      <a:r>
                        <a:rPr sz="1200" dirty="0">
                          <a:latin typeface="Times New Roman"/>
                          <a:cs typeface="Times New Roman"/>
                        </a:rPr>
                        <a:t>o</a:t>
                      </a:r>
                      <a:r>
                        <a:rPr sz="1200" spc="-5" dirty="0">
                          <a:latin typeface="Times New Roman"/>
                          <a:cs typeface="Times New Roman"/>
                        </a:rPr>
                        <a:t> a</a:t>
                      </a:r>
                      <a:r>
                        <a:rPr sz="1200" spc="5" dirty="0">
                          <a:latin typeface="Times New Roman"/>
                          <a:cs typeface="Times New Roman"/>
                        </a:rPr>
                        <a:t>n</a:t>
                      </a:r>
                      <a:r>
                        <a:rPr sz="1200" spc="-5" dirty="0">
                          <a:latin typeface="Times New Roman"/>
                          <a:cs typeface="Times New Roman"/>
                        </a:rPr>
                        <a:t>c</a:t>
                      </a:r>
                      <a:r>
                        <a:rPr sz="1200" spc="5" dirty="0">
                          <a:latin typeface="Times New Roman"/>
                          <a:cs typeface="Times New Roman"/>
                        </a:rPr>
                        <a:t>h</a:t>
                      </a:r>
                      <a:r>
                        <a:rPr sz="1200" dirty="0">
                          <a:latin typeface="Times New Roman"/>
                          <a:cs typeface="Times New Roman"/>
                        </a:rPr>
                        <a:t>e</a:t>
                      </a:r>
                      <a:r>
                        <a:rPr sz="1200" spc="-15" dirty="0">
                          <a:latin typeface="Times New Roman"/>
                          <a:cs typeface="Times New Roman"/>
                        </a:rPr>
                        <a:t> </a:t>
                      </a:r>
                      <a:r>
                        <a:rPr sz="1200" spc="-5" dirty="0">
                          <a:latin typeface="Times New Roman"/>
                          <a:cs typeface="Times New Roman"/>
                        </a:rPr>
                        <a:t>a</a:t>
                      </a:r>
                      <a:r>
                        <a:rPr sz="1200" dirty="0">
                          <a:latin typeface="Times New Roman"/>
                          <a:cs typeface="Times New Roman"/>
                        </a:rPr>
                        <a:t>d</a:t>
                      </a:r>
                      <a:r>
                        <a:rPr sz="1200" spc="-5" dirty="0">
                          <a:latin typeface="Times New Roman"/>
                          <a:cs typeface="Times New Roman"/>
                        </a:rPr>
                        <a:t> </a:t>
                      </a:r>
                      <a:r>
                        <a:rPr sz="1200" spc="5" dirty="0">
                          <a:latin typeface="Times New Roman"/>
                          <a:cs typeface="Times New Roman"/>
                        </a:rPr>
                        <a:t>u</a:t>
                      </a:r>
                      <a:r>
                        <a:rPr sz="1200" dirty="0">
                          <a:latin typeface="Times New Roman"/>
                          <a:cs typeface="Times New Roman"/>
                        </a:rPr>
                        <a:t>n</a:t>
                      </a:r>
                      <a:r>
                        <a:rPr sz="1200" spc="-5" dirty="0">
                          <a:latin typeface="Times New Roman"/>
                          <a:cs typeface="Times New Roman"/>
                        </a:rPr>
                        <a:t> s</a:t>
                      </a:r>
                      <a:r>
                        <a:rPr sz="1200" dirty="0">
                          <a:latin typeface="Times New Roman"/>
                          <a:cs typeface="Times New Roman"/>
                        </a:rPr>
                        <a:t>i</a:t>
                      </a:r>
                      <a:r>
                        <a:rPr sz="1200" spc="5" dirty="0">
                          <a:latin typeface="Times New Roman"/>
                          <a:cs typeface="Times New Roman"/>
                        </a:rPr>
                        <a:t>n</a:t>
                      </a:r>
                      <a:r>
                        <a:rPr sz="1200" spc="-20" dirty="0">
                          <a:latin typeface="Times New Roman"/>
                          <a:cs typeface="Times New Roman"/>
                        </a:rPr>
                        <a:t>g</a:t>
                      </a:r>
                      <a:r>
                        <a:rPr sz="1200" spc="5" dirty="0">
                          <a:latin typeface="Times New Roman"/>
                          <a:cs typeface="Times New Roman"/>
                        </a:rPr>
                        <a:t>o</a:t>
                      </a:r>
                      <a:r>
                        <a:rPr sz="1200" dirty="0">
                          <a:latin typeface="Times New Roman"/>
                          <a:cs typeface="Times New Roman"/>
                        </a:rPr>
                        <a:t>lo </a:t>
                      </a:r>
                      <a:r>
                        <a:rPr sz="1200" spc="5" dirty="0">
                          <a:latin typeface="Times New Roman"/>
                          <a:cs typeface="Times New Roman"/>
                        </a:rPr>
                        <a:t>d</a:t>
                      </a:r>
                      <a:r>
                        <a:rPr sz="1200" dirty="0">
                          <a:latin typeface="Times New Roman"/>
                          <a:cs typeface="Times New Roman"/>
                        </a:rPr>
                        <a:t>i</a:t>
                      </a:r>
                      <a:r>
                        <a:rPr sz="1200" spc="5" dirty="0">
                          <a:latin typeface="Times New Roman"/>
                          <a:cs typeface="Times New Roman"/>
                        </a:rPr>
                        <a:t>p</a:t>
                      </a:r>
                      <a:r>
                        <a:rPr sz="1200" spc="-5" dirty="0">
                          <a:latin typeface="Times New Roman"/>
                          <a:cs typeface="Times New Roman"/>
                        </a:rPr>
                        <a:t>e</a:t>
                      </a:r>
                      <a:r>
                        <a:rPr sz="1200" spc="5" dirty="0">
                          <a:latin typeface="Times New Roman"/>
                          <a:cs typeface="Times New Roman"/>
                        </a:rPr>
                        <a:t>nd</a:t>
                      </a:r>
                      <a:r>
                        <a:rPr sz="1200" spc="-5" dirty="0">
                          <a:latin typeface="Times New Roman"/>
                          <a:cs typeface="Times New Roman"/>
                        </a:rPr>
                        <a:t>e</a:t>
                      </a:r>
                      <a:r>
                        <a:rPr sz="1200" spc="5" dirty="0">
                          <a:latin typeface="Times New Roman"/>
                          <a:cs typeface="Times New Roman"/>
                        </a:rPr>
                        <a:t>n</a:t>
                      </a:r>
                      <a:r>
                        <a:rPr sz="1200" dirty="0">
                          <a:latin typeface="Times New Roman"/>
                          <a:cs typeface="Times New Roman"/>
                        </a:rPr>
                        <a:t>t</a:t>
                      </a:r>
                      <a:r>
                        <a:rPr sz="1200" spc="-5" dirty="0">
                          <a:latin typeface="Times New Roman"/>
                          <a:cs typeface="Times New Roman"/>
                        </a:rPr>
                        <a:t>e</a:t>
                      </a:r>
                      <a:r>
                        <a:rPr sz="1200" dirty="0">
                          <a:latin typeface="Times New Roman"/>
                          <a:cs typeface="Times New Roman"/>
                        </a:rPr>
                        <a:t>;</a:t>
                      </a:r>
                    </a:p>
                    <a:p>
                      <a:pPr marL="60325" marR="121920">
                        <a:lnSpc>
                          <a:spcPct val="100000"/>
                        </a:lnSpc>
                      </a:pPr>
                      <a:r>
                        <a:rPr sz="1200" spc="5" dirty="0">
                          <a:latin typeface="Times New Roman"/>
                          <a:cs typeface="Times New Roman"/>
                        </a:rPr>
                        <a:t>pu</a:t>
                      </a:r>
                      <a:r>
                        <a:rPr sz="1200" dirty="0">
                          <a:latin typeface="Times New Roman"/>
                          <a:cs typeface="Times New Roman"/>
                        </a:rPr>
                        <a:t>ò</a:t>
                      </a:r>
                      <a:r>
                        <a:rPr sz="1200" spc="-40" dirty="0">
                          <a:latin typeface="Times New Roman"/>
                          <a:cs typeface="Times New Roman"/>
                        </a:rPr>
                        <a:t> </a:t>
                      </a:r>
                      <a:r>
                        <a:rPr sz="1200" spc="-5" dirty="0">
                          <a:latin typeface="Times New Roman"/>
                          <a:cs typeface="Times New Roman"/>
                        </a:rPr>
                        <a:t>esse</a:t>
                      </a:r>
                      <a:r>
                        <a:rPr sz="1200" dirty="0">
                          <a:latin typeface="Times New Roman"/>
                          <a:cs typeface="Times New Roman"/>
                        </a:rPr>
                        <a:t>re</a:t>
                      </a:r>
                      <a:r>
                        <a:rPr sz="1200" spc="-5" dirty="0">
                          <a:latin typeface="Times New Roman"/>
                          <a:cs typeface="Times New Roman"/>
                        </a:rPr>
                        <a:t> c</a:t>
                      </a:r>
                      <a:r>
                        <a:rPr sz="1200" spc="5" dirty="0">
                          <a:latin typeface="Times New Roman"/>
                          <a:cs typeface="Times New Roman"/>
                        </a:rPr>
                        <a:t>on</a:t>
                      </a:r>
                      <a:r>
                        <a:rPr sz="1200" spc="-5" dirty="0">
                          <a:latin typeface="Times New Roman"/>
                          <a:cs typeface="Times New Roman"/>
                        </a:rPr>
                        <a:t>cess</a:t>
                      </a:r>
                      <a:r>
                        <a:rPr sz="1200" dirty="0">
                          <a:latin typeface="Times New Roman"/>
                          <a:cs typeface="Times New Roman"/>
                        </a:rPr>
                        <a:t>o</a:t>
                      </a:r>
                      <a:r>
                        <a:rPr sz="1200" spc="-5" dirty="0">
                          <a:latin typeface="Times New Roman"/>
                          <a:cs typeface="Times New Roman"/>
                        </a:rPr>
                        <a:t> </a:t>
                      </a:r>
                      <a:r>
                        <a:rPr sz="1200" spc="-45" dirty="0">
                          <a:latin typeface="Times New Roman"/>
                          <a:cs typeface="Times New Roman"/>
                        </a:rPr>
                        <a:t>m</a:t>
                      </a:r>
                      <a:r>
                        <a:rPr sz="1200" spc="-5" dirty="0">
                          <a:latin typeface="Times New Roman"/>
                          <a:cs typeface="Times New Roman"/>
                        </a:rPr>
                        <a:t>e</a:t>
                      </a:r>
                      <a:r>
                        <a:rPr sz="1200" spc="5" dirty="0">
                          <a:latin typeface="Times New Roman"/>
                          <a:cs typeface="Times New Roman"/>
                        </a:rPr>
                        <a:t>d</a:t>
                      </a:r>
                      <a:r>
                        <a:rPr sz="1200" dirty="0">
                          <a:latin typeface="Times New Roman"/>
                          <a:cs typeface="Times New Roman"/>
                        </a:rPr>
                        <a:t>i</a:t>
                      </a:r>
                      <a:r>
                        <a:rPr sz="1200" spc="-5" dirty="0">
                          <a:latin typeface="Times New Roman"/>
                          <a:cs typeface="Times New Roman"/>
                        </a:rPr>
                        <a:t>a</a:t>
                      </a:r>
                      <a:r>
                        <a:rPr sz="1200" spc="5" dirty="0">
                          <a:latin typeface="Times New Roman"/>
                          <a:cs typeface="Times New Roman"/>
                        </a:rPr>
                        <a:t>n</a:t>
                      </a:r>
                      <a:r>
                        <a:rPr sz="1200" dirty="0">
                          <a:latin typeface="Times New Roman"/>
                          <a:cs typeface="Times New Roman"/>
                        </a:rPr>
                        <a:t>te</a:t>
                      </a:r>
                      <a:r>
                        <a:rPr sz="1200" spc="10" dirty="0">
                          <a:latin typeface="Times New Roman"/>
                          <a:cs typeface="Times New Roman"/>
                        </a:rPr>
                        <a:t> </a:t>
                      </a:r>
                      <a:r>
                        <a:rPr sz="1200" dirty="0">
                          <a:latin typeface="Times New Roman"/>
                          <a:cs typeface="Times New Roman"/>
                        </a:rPr>
                        <a:t>la</a:t>
                      </a:r>
                      <a:r>
                        <a:rPr sz="1200" spc="-5" dirty="0">
                          <a:latin typeface="Times New Roman"/>
                          <a:cs typeface="Times New Roman"/>
                        </a:rPr>
                        <a:t> c</a:t>
                      </a:r>
                      <a:r>
                        <a:rPr sz="1200" spc="5" dirty="0">
                          <a:latin typeface="Times New Roman"/>
                          <a:cs typeface="Times New Roman"/>
                        </a:rPr>
                        <a:t>on</a:t>
                      </a:r>
                      <a:r>
                        <a:rPr sz="1200" spc="-5" dirty="0">
                          <a:latin typeface="Times New Roman"/>
                          <a:cs typeface="Times New Roman"/>
                        </a:rPr>
                        <a:t>se</a:t>
                      </a:r>
                      <a:r>
                        <a:rPr sz="1200" spc="-20" dirty="0">
                          <a:latin typeface="Times New Roman"/>
                          <a:cs typeface="Times New Roman"/>
                        </a:rPr>
                        <a:t>g</a:t>
                      </a:r>
                      <a:r>
                        <a:rPr sz="1200" spc="5" dirty="0">
                          <a:latin typeface="Times New Roman"/>
                          <a:cs typeface="Times New Roman"/>
                        </a:rPr>
                        <a:t>n</a:t>
                      </a:r>
                      <a:r>
                        <a:rPr sz="1200" dirty="0">
                          <a:latin typeface="Times New Roman"/>
                          <a:cs typeface="Times New Roman"/>
                        </a:rPr>
                        <a:t>a</a:t>
                      </a:r>
                      <a:r>
                        <a:rPr sz="1200" spc="-5" dirty="0">
                          <a:latin typeface="Times New Roman"/>
                          <a:cs typeface="Times New Roman"/>
                        </a:rPr>
                        <a:t> </a:t>
                      </a:r>
                      <a:r>
                        <a:rPr sz="1200" spc="5" dirty="0">
                          <a:latin typeface="Times New Roman"/>
                          <a:cs typeface="Times New Roman"/>
                        </a:rPr>
                        <a:t>d</a:t>
                      </a:r>
                      <a:r>
                        <a:rPr sz="1200" dirty="0">
                          <a:latin typeface="Times New Roman"/>
                          <a:cs typeface="Times New Roman"/>
                        </a:rPr>
                        <a:t>i </a:t>
                      </a:r>
                      <a:r>
                        <a:rPr sz="1200" spc="5" dirty="0">
                          <a:latin typeface="Times New Roman"/>
                          <a:cs typeface="Times New Roman"/>
                        </a:rPr>
                        <a:t>u</a:t>
                      </a:r>
                      <a:r>
                        <a:rPr sz="1200" dirty="0">
                          <a:latin typeface="Times New Roman"/>
                          <a:cs typeface="Times New Roman"/>
                        </a:rPr>
                        <a:t>n</a:t>
                      </a:r>
                      <a:r>
                        <a:rPr sz="1200" spc="-30" dirty="0">
                          <a:latin typeface="Times New Roman"/>
                          <a:cs typeface="Times New Roman"/>
                        </a:rPr>
                        <a:t> </a:t>
                      </a:r>
                      <a:r>
                        <a:rPr sz="1200" spc="5" dirty="0">
                          <a:latin typeface="Times New Roman"/>
                          <a:cs typeface="Times New Roman"/>
                        </a:rPr>
                        <a:t>buon</a:t>
                      </a:r>
                      <a:r>
                        <a:rPr sz="1200" dirty="0">
                          <a:latin typeface="Times New Roman"/>
                          <a:cs typeface="Times New Roman"/>
                        </a:rPr>
                        <a:t>o</a:t>
                      </a:r>
                      <a:r>
                        <a:rPr sz="1200" spc="-45" dirty="0">
                          <a:latin typeface="Times New Roman"/>
                          <a:cs typeface="Times New Roman"/>
                        </a:rPr>
                        <a:t> </a:t>
                      </a:r>
                      <a:r>
                        <a:rPr sz="1200" spc="5" dirty="0">
                          <a:latin typeface="Times New Roman"/>
                          <a:cs typeface="Times New Roman"/>
                        </a:rPr>
                        <a:t>p</a:t>
                      </a:r>
                      <a:r>
                        <a:rPr sz="1200" spc="-5" dirty="0">
                          <a:latin typeface="Times New Roman"/>
                          <a:cs typeface="Times New Roman"/>
                        </a:rPr>
                        <a:t>e</a:t>
                      </a:r>
                      <a:r>
                        <a:rPr sz="1200" dirty="0">
                          <a:latin typeface="Times New Roman"/>
                          <a:cs typeface="Times New Roman"/>
                        </a:rPr>
                        <a:t>r </a:t>
                      </a:r>
                      <a:r>
                        <a:rPr sz="1200" spc="-20" dirty="0">
                          <a:latin typeface="Times New Roman"/>
                          <a:cs typeface="Times New Roman"/>
                        </a:rPr>
                        <a:t>g</a:t>
                      </a:r>
                      <a:r>
                        <a:rPr sz="1200" spc="5" dirty="0">
                          <a:latin typeface="Times New Roman"/>
                          <a:cs typeface="Times New Roman"/>
                        </a:rPr>
                        <a:t>od</a:t>
                      </a:r>
                      <a:r>
                        <a:rPr sz="1200" spc="-5" dirty="0">
                          <a:latin typeface="Times New Roman"/>
                          <a:cs typeface="Times New Roman"/>
                        </a:rPr>
                        <a:t>e</a:t>
                      </a:r>
                      <a:r>
                        <a:rPr sz="1200" dirty="0">
                          <a:latin typeface="Times New Roman"/>
                          <a:cs typeface="Times New Roman"/>
                        </a:rPr>
                        <a:t>re</a:t>
                      </a:r>
                      <a:r>
                        <a:rPr sz="1200" spc="-15" dirty="0">
                          <a:latin typeface="Times New Roman"/>
                          <a:cs typeface="Times New Roman"/>
                        </a:rPr>
                        <a:t> </a:t>
                      </a:r>
                      <a:r>
                        <a:rPr sz="1200" spc="5" dirty="0">
                          <a:latin typeface="Times New Roman"/>
                          <a:cs typeface="Times New Roman"/>
                        </a:rPr>
                        <a:t>d</a:t>
                      </a:r>
                      <a:r>
                        <a:rPr sz="1200" dirty="0">
                          <a:latin typeface="Times New Roman"/>
                          <a:cs typeface="Times New Roman"/>
                        </a:rPr>
                        <a:t>i </a:t>
                      </a:r>
                      <a:r>
                        <a:rPr sz="1200" spc="5" dirty="0">
                          <a:latin typeface="Times New Roman"/>
                          <a:cs typeface="Times New Roman"/>
                        </a:rPr>
                        <a:t>u</a:t>
                      </a:r>
                      <a:r>
                        <a:rPr sz="1200" dirty="0">
                          <a:latin typeface="Times New Roman"/>
                          <a:cs typeface="Times New Roman"/>
                        </a:rPr>
                        <a:t>n</a:t>
                      </a:r>
                      <a:r>
                        <a:rPr sz="1200" spc="-15" dirty="0">
                          <a:latin typeface="Times New Roman"/>
                          <a:cs typeface="Times New Roman"/>
                        </a:rPr>
                        <a:t> </a:t>
                      </a:r>
                      <a:r>
                        <a:rPr sz="1200" spc="5" dirty="0">
                          <a:latin typeface="Times New Roman"/>
                          <a:cs typeface="Times New Roman"/>
                        </a:rPr>
                        <a:t>p</a:t>
                      </a:r>
                      <a:r>
                        <a:rPr sz="1200" spc="-5" dirty="0">
                          <a:latin typeface="Times New Roman"/>
                          <a:cs typeface="Times New Roman"/>
                        </a:rPr>
                        <a:t>a</a:t>
                      </a:r>
                      <a:r>
                        <a:rPr sz="1200" dirty="0">
                          <a:latin typeface="Times New Roman"/>
                          <a:cs typeface="Times New Roman"/>
                        </a:rPr>
                        <a:t>rti</a:t>
                      </a:r>
                      <a:r>
                        <a:rPr sz="1200" spc="-5" dirty="0">
                          <a:latin typeface="Times New Roman"/>
                          <a:cs typeface="Times New Roman"/>
                        </a:rPr>
                        <a:t>c</a:t>
                      </a:r>
                      <a:r>
                        <a:rPr sz="1200" spc="5" dirty="0">
                          <a:latin typeface="Times New Roman"/>
                          <a:cs typeface="Times New Roman"/>
                        </a:rPr>
                        <a:t>o</a:t>
                      </a:r>
                      <a:r>
                        <a:rPr sz="1200" dirty="0">
                          <a:latin typeface="Times New Roman"/>
                          <a:cs typeface="Times New Roman"/>
                        </a:rPr>
                        <a:t>l</a:t>
                      </a:r>
                      <a:r>
                        <a:rPr sz="1200" spc="-5" dirty="0">
                          <a:latin typeface="Times New Roman"/>
                          <a:cs typeface="Times New Roman"/>
                        </a:rPr>
                        <a:t>a</a:t>
                      </a:r>
                      <a:r>
                        <a:rPr sz="1200" dirty="0">
                          <a:latin typeface="Times New Roman"/>
                          <a:cs typeface="Times New Roman"/>
                        </a:rPr>
                        <a:t>re </a:t>
                      </a:r>
                      <a:r>
                        <a:rPr sz="1200" spc="-5" dirty="0">
                          <a:latin typeface="Times New Roman"/>
                          <a:cs typeface="Times New Roman"/>
                        </a:rPr>
                        <a:t>se</a:t>
                      </a:r>
                      <a:r>
                        <a:rPr sz="1200" dirty="0">
                          <a:latin typeface="Times New Roman"/>
                          <a:cs typeface="Times New Roman"/>
                        </a:rPr>
                        <a:t>r</a:t>
                      </a:r>
                      <a:r>
                        <a:rPr sz="1200" spc="-20" dirty="0">
                          <a:latin typeface="Times New Roman"/>
                          <a:cs typeface="Times New Roman"/>
                        </a:rPr>
                        <a:t>v</a:t>
                      </a:r>
                      <a:r>
                        <a:rPr sz="1200" dirty="0">
                          <a:latin typeface="Times New Roman"/>
                          <a:cs typeface="Times New Roman"/>
                        </a:rPr>
                        <a:t>i</a:t>
                      </a:r>
                      <a:r>
                        <a:rPr sz="1200" spc="-5" dirty="0">
                          <a:latin typeface="Times New Roman"/>
                          <a:cs typeface="Times New Roman"/>
                        </a:rPr>
                        <a:t>z</a:t>
                      </a:r>
                      <a:r>
                        <a:rPr sz="1200" dirty="0">
                          <a:latin typeface="Times New Roman"/>
                          <a:cs typeface="Times New Roman"/>
                        </a:rPr>
                        <a:t>i</a:t>
                      </a:r>
                      <a:r>
                        <a:rPr sz="1200" spc="5" dirty="0">
                          <a:latin typeface="Times New Roman"/>
                          <a:cs typeface="Times New Roman"/>
                        </a:rPr>
                        <a:t>o</a:t>
                      </a:r>
                      <a:r>
                        <a:rPr sz="1200" dirty="0">
                          <a:latin typeface="Times New Roman"/>
                          <a:cs typeface="Times New Roman"/>
                        </a:rPr>
                        <a:t>,</a:t>
                      </a:r>
                      <a:r>
                        <a:rPr sz="1200" spc="-20" dirty="0">
                          <a:latin typeface="Times New Roman"/>
                          <a:cs typeface="Times New Roman"/>
                        </a:rPr>
                        <a:t> </a:t>
                      </a:r>
                      <a:r>
                        <a:rPr sz="1200" spc="-5" dirty="0">
                          <a:latin typeface="Times New Roman"/>
                          <a:cs typeface="Times New Roman"/>
                        </a:rPr>
                        <a:t>es</a:t>
                      </a:r>
                      <a:r>
                        <a:rPr sz="1200" dirty="0">
                          <a:latin typeface="Times New Roman"/>
                          <a:cs typeface="Times New Roman"/>
                        </a:rPr>
                        <a:t>.</a:t>
                      </a:r>
                      <a:r>
                        <a:rPr sz="1200" spc="5" dirty="0">
                          <a:latin typeface="Times New Roman"/>
                          <a:cs typeface="Times New Roman"/>
                        </a:rPr>
                        <a:t> </a:t>
                      </a:r>
                      <a:r>
                        <a:rPr sz="1200" spc="5" dirty="0" err="1">
                          <a:latin typeface="Times New Roman"/>
                          <a:cs typeface="Times New Roman"/>
                        </a:rPr>
                        <a:t>buon</a:t>
                      </a:r>
                      <a:r>
                        <a:rPr sz="1200" dirty="0" err="1">
                          <a:latin typeface="Times New Roman"/>
                          <a:cs typeface="Times New Roman"/>
                        </a:rPr>
                        <a:t>i</a:t>
                      </a:r>
                      <a:r>
                        <a:rPr sz="1200" spc="-20" dirty="0">
                          <a:latin typeface="Times New Roman"/>
                          <a:cs typeface="Times New Roman"/>
                        </a:rPr>
                        <a:t> </a:t>
                      </a:r>
                      <a:r>
                        <a:rPr sz="1200" spc="5" dirty="0" err="1">
                          <a:latin typeface="Times New Roman"/>
                          <a:cs typeface="Times New Roman"/>
                        </a:rPr>
                        <a:t>b</a:t>
                      </a:r>
                      <a:r>
                        <a:rPr sz="1200" spc="-5" dirty="0" err="1">
                          <a:latin typeface="Times New Roman"/>
                          <a:cs typeface="Times New Roman"/>
                        </a:rPr>
                        <a:t>e</a:t>
                      </a:r>
                      <a:r>
                        <a:rPr sz="1200" spc="5" dirty="0" err="1">
                          <a:latin typeface="Times New Roman"/>
                          <a:cs typeface="Times New Roman"/>
                        </a:rPr>
                        <a:t>n</a:t>
                      </a:r>
                      <a:r>
                        <a:rPr sz="1200" spc="-5" dirty="0" err="1">
                          <a:latin typeface="Times New Roman"/>
                          <a:cs typeface="Times New Roman"/>
                        </a:rPr>
                        <a:t>z</a:t>
                      </a:r>
                      <a:r>
                        <a:rPr sz="1200" dirty="0" err="1">
                          <a:latin typeface="Times New Roman"/>
                          <a:cs typeface="Times New Roman"/>
                        </a:rPr>
                        <a:t>i</a:t>
                      </a:r>
                      <a:r>
                        <a:rPr sz="1200" spc="5" dirty="0" err="1">
                          <a:latin typeface="Times New Roman"/>
                          <a:cs typeface="Times New Roman"/>
                        </a:rPr>
                        <a:t>na</a:t>
                      </a:r>
                      <a:r>
                        <a:rPr lang="it-IT" sz="1200" spc="5" dirty="0">
                          <a:latin typeface="Times New Roman"/>
                          <a:cs typeface="Times New Roman"/>
                        </a:rPr>
                        <a:t>,</a:t>
                      </a:r>
                      <a:r>
                        <a:rPr lang="it-IT" sz="1200" spc="5" baseline="0" dirty="0">
                          <a:latin typeface="Times New Roman"/>
                          <a:cs typeface="Times New Roman"/>
                        </a:rPr>
                        <a:t> carrello della spesa etc.</a:t>
                      </a:r>
                      <a:endParaRPr sz="1200" dirty="0">
                        <a:latin typeface="Times New Roman"/>
                        <a:cs typeface="Times New Roman"/>
                      </a:endParaRPr>
                    </a:p>
                  </a:txBody>
                  <a:tcPr marL="0" marR="0" marT="0" marB="0">
                    <a:lnL w="14986">
                      <a:solidFill>
                        <a:srgbClr val="FFFFFF"/>
                      </a:solidFill>
                      <a:prstDash val="solid"/>
                    </a:lnL>
                    <a:lnR w="14986">
                      <a:solidFill>
                        <a:srgbClr val="FFFFFF"/>
                      </a:solidFill>
                      <a:prstDash val="solid"/>
                    </a:lnR>
                    <a:lnT w="13462">
                      <a:solidFill>
                        <a:srgbClr val="FFFFFF"/>
                      </a:solidFill>
                      <a:prstDash val="solid"/>
                    </a:lnT>
                    <a:lnB w="13462" cap="flat" cmpd="sng" algn="ctr">
                      <a:solidFill>
                        <a:srgbClr val="FFFFFF"/>
                      </a:solidFill>
                      <a:prstDash val="solid"/>
                      <a:round/>
                      <a:headEnd type="none" w="med" len="med"/>
                      <a:tailEnd type="none" w="med" len="med"/>
                    </a:lnB>
                    <a:solidFill>
                      <a:srgbClr val="E9EDF4"/>
                    </a:solidFill>
                  </a:tcPr>
                </a:tc>
                <a:tc>
                  <a:txBody>
                    <a:bodyPr/>
                    <a:lstStyle/>
                    <a:p>
                      <a:pPr marL="48895">
                        <a:lnSpc>
                          <a:spcPct val="100000"/>
                        </a:lnSpc>
                      </a:pPr>
                      <a:r>
                        <a:rPr lang="it-IT" sz="1200" spc="5" dirty="0">
                          <a:latin typeface="Times New Roman"/>
                          <a:cs typeface="Times New Roman"/>
                        </a:rPr>
                        <a:t>N</a:t>
                      </a:r>
                      <a:r>
                        <a:rPr sz="1200" dirty="0">
                          <a:latin typeface="Times New Roman"/>
                          <a:cs typeface="Times New Roman"/>
                        </a:rPr>
                        <a:t>o</a:t>
                      </a:r>
                    </a:p>
                  </a:txBody>
                  <a:tcPr marL="0" marR="0" marT="0" marB="0">
                    <a:lnL w="14986">
                      <a:solidFill>
                        <a:srgbClr val="FFFFFF"/>
                      </a:solidFill>
                      <a:prstDash val="solid"/>
                    </a:lnL>
                    <a:lnR w="14986">
                      <a:solidFill>
                        <a:srgbClr val="FFFFFF"/>
                      </a:solidFill>
                      <a:prstDash val="solid"/>
                    </a:lnR>
                    <a:lnT w="13462">
                      <a:solidFill>
                        <a:srgbClr val="FFFFFF"/>
                      </a:solidFill>
                      <a:prstDash val="solid"/>
                    </a:lnT>
                    <a:lnB w="13462" cap="flat" cmpd="sng" algn="ctr">
                      <a:solidFill>
                        <a:srgbClr val="FFFFFF"/>
                      </a:solidFill>
                      <a:prstDash val="solid"/>
                      <a:round/>
                      <a:headEnd type="none" w="med" len="med"/>
                      <a:tailEnd type="none" w="med" len="med"/>
                    </a:lnB>
                    <a:solidFill>
                      <a:srgbClr val="E9EDF4"/>
                    </a:solidFill>
                  </a:tcPr>
                </a:tc>
                <a:tc>
                  <a:txBody>
                    <a:bodyPr/>
                    <a:lstStyle/>
                    <a:p>
                      <a:pPr marL="60960">
                        <a:lnSpc>
                          <a:spcPct val="100000"/>
                        </a:lnSpc>
                      </a:pPr>
                      <a:r>
                        <a:rPr lang="it-IT" sz="1200" spc="5" dirty="0">
                          <a:latin typeface="Times New Roman"/>
                          <a:cs typeface="Times New Roman"/>
                        </a:rPr>
                        <a:t>N</a:t>
                      </a:r>
                      <a:r>
                        <a:rPr sz="1200" dirty="0">
                          <a:latin typeface="Times New Roman"/>
                          <a:cs typeface="Times New Roman"/>
                        </a:rPr>
                        <a:t>o</a:t>
                      </a:r>
                    </a:p>
                  </a:txBody>
                  <a:tcPr marL="0" marR="0" marT="0" marB="0">
                    <a:lnL w="14986">
                      <a:solidFill>
                        <a:srgbClr val="FFFFFF"/>
                      </a:solidFill>
                      <a:prstDash val="solid"/>
                    </a:lnL>
                    <a:lnR w="14986">
                      <a:solidFill>
                        <a:srgbClr val="FFFFFF"/>
                      </a:solidFill>
                      <a:prstDash val="solid"/>
                    </a:lnR>
                    <a:lnT w="13462">
                      <a:solidFill>
                        <a:srgbClr val="FFFFFF"/>
                      </a:solidFill>
                      <a:prstDash val="solid"/>
                    </a:lnT>
                    <a:lnB w="13462" cap="flat" cmpd="sng" algn="ctr">
                      <a:solidFill>
                        <a:srgbClr val="FFFFFF"/>
                      </a:solidFill>
                      <a:prstDash val="solid"/>
                      <a:round/>
                      <a:headEnd type="none" w="med" len="med"/>
                      <a:tailEnd type="none" w="med" len="med"/>
                    </a:lnB>
                    <a:solidFill>
                      <a:srgbClr val="E9EDF4"/>
                    </a:solidFill>
                  </a:tcPr>
                </a:tc>
                <a:tc>
                  <a:txBody>
                    <a:bodyPr/>
                    <a:lstStyle/>
                    <a:p>
                      <a:pPr marL="60960">
                        <a:lnSpc>
                          <a:spcPct val="100000"/>
                        </a:lnSpc>
                      </a:pPr>
                      <a:r>
                        <a:rPr lang="it-IT" sz="1200" spc="5" dirty="0">
                          <a:latin typeface="Times New Roman"/>
                          <a:cs typeface="Times New Roman"/>
                        </a:rPr>
                        <a:t>N</a:t>
                      </a:r>
                      <a:r>
                        <a:rPr sz="1200" dirty="0">
                          <a:latin typeface="Times New Roman"/>
                          <a:cs typeface="Times New Roman"/>
                        </a:rPr>
                        <a:t>o</a:t>
                      </a:r>
                    </a:p>
                  </a:txBody>
                  <a:tcPr marL="0" marR="0" marT="0" marB="0">
                    <a:lnL w="14986">
                      <a:solidFill>
                        <a:srgbClr val="FFFFFF"/>
                      </a:solidFill>
                      <a:prstDash val="solid"/>
                    </a:lnL>
                    <a:lnR w="14986">
                      <a:solidFill>
                        <a:srgbClr val="FFFFFF"/>
                      </a:solidFill>
                      <a:prstDash val="solid"/>
                    </a:lnR>
                    <a:lnT w="13462">
                      <a:solidFill>
                        <a:srgbClr val="FFFFFF"/>
                      </a:solidFill>
                      <a:prstDash val="solid"/>
                    </a:lnT>
                    <a:lnB w="13462"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r h="685800">
                <a:tc>
                  <a:txBody>
                    <a:bodyPr/>
                    <a:lstStyle/>
                    <a:p>
                      <a:pPr marL="59690" marR="341630">
                        <a:lnSpc>
                          <a:spcPct val="100000"/>
                        </a:lnSpc>
                      </a:pPr>
                      <a:r>
                        <a:rPr lang="it-IT" sz="1200" dirty="0">
                          <a:latin typeface="Times New Roman"/>
                          <a:cs typeface="Times New Roman"/>
                        </a:rPr>
                        <a:t>Rimborso degli </a:t>
                      </a:r>
                      <a:r>
                        <a:rPr lang="it-IT" sz="1200" b="1" dirty="0">
                          <a:latin typeface="Times New Roman"/>
                          <a:cs typeface="Times New Roman"/>
                        </a:rPr>
                        <a:t>interessi passivi</a:t>
                      </a:r>
                      <a:r>
                        <a:rPr lang="it-IT" sz="1200" dirty="0">
                          <a:latin typeface="Times New Roman"/>
                          <a:cs typeface="Times New Roman"/>
                        </a:rPr>
                        <a:t> di mutuo acceso dal dipendente</a:t>
                      </a:r>
                      <a:endParaRPr sz="1200" dirty="0">
                        <a:latin typeface="Times New Roman"/>
                        <a:cs typeface="Times New Roman"/>
                      </a:endParaRPr>
                    </a:p>
                  </a:txBody>
                  <a:tcPr marL="0" marR="0" marT="0" marB="0">
                    <a:lnL w="14986">
                      <a:solidFill>
                        <a:srgbClr val="FFFFFF"/>
                      </a:solidFill>
                      <a:prstDash val="solid"/>
                    </a:lnL>
                    <a:lnR w="14986" cap="flat" cmpd="sng" algn="ctr">
                      <a:solidFill>
                        <a:srgbClr val="FFFFFF"/>
                      </a:solidFill>
                      <a:prstDash val="solid"/>
                      <a:round/>
                      <a:headEnd type="none" w="med" len="med"/>
                      <a:tailEnd type="none" w="med" len="med"/>
                    </a:lnR>
                    <a:lnT w="13462">
                      <a:solidFill>
                        <a:srgbClr val="FFFFFF"/>
                      </a:solidFill>
                      <a:prstDash val="solid"/>
                    </a:lnT>
                    <a:lnB w="13462">
                      <a:solidFill>
                        <a:srgbClr val="FFFFFF"/>
                      </a:solidFill>
                      <a:prstDash val="solid"/>
                    </a:lnB>
                    <a:solidFill>
                      <a:srgbClr val="E9EDF4"/>
                    </a:solidFill>
                  </a:tcPr>
                </a:tc>
                <a:tc>
                  <a:txBody>
                    <a:bodyPr/>
                    <a:lstStyle/>
                    <a:p>
                      <a:pPr marL="60325" marR="121920" lvl="0" indent="0" defTabSz="914400" eaLnBrk="1" fontAlgn="auto" latinLnBrk="0" hangingPunct="1">
                        <a:lnSpc>
                          <a:spcPct val="100000"/>
                        </a:lnSpc>
                        <a:spcBef>
                          <a:spcPts val="0"/>
                        </a:spcBef>
                        <a:spcAft>
                          <a:spcPts val="0"/>
                        </a:spcAft>
                        <a:buClrTx/>
                        <a:buSzTx/>
                        <a:buFontTx/>
                        <a:buNone/>
                        <a:tabLst/>
                        <a:defRPr/>
                      </a:pPr>
                      <a:r>
                        <a:rPr lang="it-IT" sz="1200" spc="25" dirty="0">
                          <a:latin typeface="Times New Roman"/>
                          <a:cs typeface="Times New Roman"/>
                        </a:rPr>
                        <a:t>P</a:t>
                      </a:r>
                      <a:r>
                        <a:rPr lang="it-IT" sz="1200" spc="-5" dirty="0">
                          <a:latin typeface="Times New Roman"/>
                          <a:cs typeface="Times New Roman"/>
                        </a:rPr>
                        <a:t>e</a:t>
                      </a:r>
                      <a:r>
                        <a:rPr lang="it-IT" sz="1200" dirty="0">
                          <a:latin typeface="Times New Roman"/>
                          <a:cs typeface="Times New Roman"/>
                        </a:rPr>
                        <a:t>r</a:t>
                      </a:r>
                      <a:r>
                        <a:rPr lang="it-IT" sz="1200" spc="-60" dirty="0">
                          <a:latin typeface="Times New Roman"/>
                          <a:cs typeface="Times New Roman"/>
                        </a:rPr>
                        <a:t> </a:t>
                      </a:r>
                      <a:r>
                        <a:rPr lang="it-IT" sz="1200" dirty="0">
                          <a:latin typeface="Times New Roman"/>
                          <a:cs typeface="Times New Roman"/>
                        </a:rPr>
                        <a:t>t</a:t>
                      </a:r>
                      <a:r>
                        <a:rPr lang="it-IT" sz="1200" spc="5" dirty="0">
                          <a:latin typeface="Times New Roman"/>
                          <a:cs typeface="Times New Roman"/>
                        </a:rPr>
                        <a:t>u</a:t>
                      </a:r>
                      <a:r>
                        <a:rPr lang="it-IT" sz="1200" dirty="0">
                          <a:latin typeface="Times New Roman"/>
                          <a:cs typeface="Times New Roman"/>
                        </a:rPr>
                        <a:t>tti</a:t>
                      </a:r>
                      <a:r>
                        <a:rPr lang="it-IT" sz="1200" spc="-20" dirty="0">
                          <a:latin typeface="Times New Roman"/>
                          <a:cs typeface="Times New Roman"/>
                        </a:rPr>
                        <a:t> </a:t>
                      </a:r>
                      <a:r>
                        <a:rPr lang="it-IT" sz="1200" dirty="0">
                          <a:latin typeface="Times New Roman"/>
                          <a:cs typeface="Times New Roman"/>
                        </a:rPr>
                        <a:t>o</a:t>
                      </a:r>
                      <a:r>
                        <a:rPr lang="it-IT" sz="1200" spc="-5" dirty="0">
                          <a:latin typeface="Times New Roman"/>
                          <a:cs typeface="Times New Roman"/>
                        </a:rPr>
                        <a:t> </a:t>
                      </a:r>
                      <a:r>
                        <a:rPr lang="it-IT" sz="1200" spc="5" dirty="0">
                          <a:latin typeface="Times New Roman"/>
                          <a:cs typeface="Times New Roman"/>
                        </a:rPr>
                        <a:t>p</a:t>
                      </a:r>
                      <a:r>
                        <a:rPr lang="it-IT" sz="1200" spc="-5" dirty="0">
                          <a:latin typeface="Times New Roman"/>
                          <a:cs typeface="Times New Roman"/>
                        </a:rPr>
                        <a:t>e</a:t>
                      </a:r>
                      <a:r>
                        <a:rPr lang="it-IT" sz="1200" dirty="0">
                          <a:latin typeface="Times New Roman"/>
                          <a:cs typeface="Times New Roman"/>
                        </a:rPr>
                        <a:t>r</a:t>
                      </a:r>
                      <a:r>
                        <a:rPr lang="it-IT" sz="1200" spc="-10" dirty="0">
                          <a:latin typeface="Times New Roman"/>
                          <a:cs typeface="Times New Roman"/>
                        </a:rPr>
                        <a:t> </a:t>
                      </a:r>
                      <a:r>
                        <a:rPr lang="it-IT" sz="1200" dirty="0">
                          <a:latin typeface="Times New Roman"/>
                          <a:cs typeface="Times New Roman"/>
                        </a:rPr>
                        <a:t>la</a:t>
                      </a:r>
                      <a:r>
                        <a:rPr lang="it-IT" sz="1200" spc="-5" dirty="0">
                          <a:latin typeface="Times New Roman"/>
                          <a:cs typeface="Times New Roman"/>
                        </a:rPr>
                        <a:t> </a:t>
                      </a:r>
                      <a:r>
                        <a:rPr lang="it-IT" sz="1200" spc="-20" dirty="0">
                          <a:latin typeface="Times New Roman"/>
                          <a:cs typeface="Times New Roman"/>
                        </a:rPr>
                        <a:t>g</a:t>
                      </a:r>
                      <a:r>
                        <a:rPr lang="it-IT" sz="1200" spc="-5" dirty="0">
                          <a:latin typeface="Times New Roman"/>
                          <a:cs typeface="Times New Roman"/>
                        </a:rPr>
                        <a:t>e</a:t>
                      </a:r>
                      <a:r>
                        <a:rPr lang="it-IT" sz="1200" spc="5" dirty="0">
                          <a:latin typeface="Times New Roman"/>
                          <a:cs typeface="Times New Roman"/>
                        </a:rPr>
                        <a:t>n</a:t>
                      </a:r>
                      <a:r>
                        <a:rPr lang="it-IT" sz="1200" spc="-5" dirty="0">
                          <a:latin typeface="Times New Roman"/>
                          <a:cs typeface="Times New Roman"/>
                        </a:rPr>
                        <a:t>e</a:t>
                      </a:r>
                      <a:r>
                        <a:rPr lang="it-IT" sz="1200" dirty="0">
                          <a:latin typeface="Times New Roman"/>
                          <a:cs typeface="Times New Roman"/>
                        </a:rPr>
                        <a:t>r</a:t>
                      </a:r>
                      <a:r>
                        <a:rPr lang="it-IT" sz="1200" spc="-5" dirty="0">
                          <a:latin typeface="Times New Roman"/>
                          <a:cs typeface="Times New Roman"/>
                        </a:rPr>
                        <a:t>a</a:t>
                      </a:r>
                      <a:r>
                        <a:rPr lang="it-IT" sz="1200" dirty="0">
                          <a:latin typeface="Times New Roman"/>
                          <a:cs typeface="Times New Roman"/>
                        </a:rPr>
                        <a:t>lità</a:t>
                      </a:r>
                      <a:r>
                        <a:rPr lang="it-IT" sz="1200" spc="-5" dirty="0">
                          <a:latin typeface="Times New Roman"/>
                          <a:cs typeface="Times New Roman"/>
                        </a:rPr>
                        <a:t> </a:t>
                      </a:r>
                      <a:r>
                        <a:rPr lang="it-IT" sz="1200" spc="5" dirty="0">
                          <a:latin typeface="Times New Roman"/>
                          <a:cs typeface="Times New Roman"/>
                        </a:rPr>
                        <a:t>d</a:t>
                      </a:r>
                      <a:r>
                        <a:rPr lang="it-IT" sz="1200" spc="-5" dirty="0">
                          <a:latin typeface="Times New Roman"/>
                          <a:cs typeface="Times New Roman"/>
                        </a:rPr>
                        <a:t>e</a:t>
                      </a:r>
                      <a:r>
                        <a:rPr lang="it-IT" sz="1200" dirty="0">
                          <a:latin typeface="Times New Roman"/>
                          <a:cs typeface="Times New Roman"/>
                        </a:rPr>
                        <a:t>i</a:t>
                      </a:r>
                      <a:r>
                        <a:rPr lang="it-IT" sz="1200" spc="-10" dirty="0">
                          <a:latin typeface="Times New Roman"/>
                          <a:cs typeface="Times New Roman"/>
                        </a:rPr>
                        <a:t> </a:t>
                      </a:r>
                      <a:r>
                        <a:rPr lang="it-IT" sz="1200" spc="5" dirty="0">
                          <a:latin typeface="Times New Roman"/>
                          <a:cs typeface="Times New Roman"/>
                        </a:rPr>
                        <a:t>d</a:t>
                      </a:r>
                      <a:r>
                        <a:rPr lang="it-IT" sz="1200" dirty="0">
                          <a:latin typeface="Times New Roman"/>
                          <a:cs typeface="Times New Roman"/>
                        </a:rPr>
                        <a:t>i</a:t>
                      </a:r>
                      <a:r>
                        <a:rPr lang="it-IT" sz="1200" spc="5" dirty="0">
                          <a:latin typeface="Times New Roman"/>
                          <a:cs typeface="Times New Roman"/>
                        </a:rPr>
                        <a:t>p</a:t>
                      </a:r>
                      <a:r>
                        <a:rPr lang="it-IT" sz="1200" spc="-5" dirty="0">
                          <a:latin typeface="Times New Roman"/>
                          <a:cs typeface="Times New Roman"/>
                        </a:rPr>
                        <a:t>e</a:t>
                      </a:r>
                      <a:r>
                        <a:rPr lang="it-IT" sz="1200" spc="5" dirty="0">
                          <a:latin typeface="Times New Roman"/>
                          <a:cs typeface="Times New Roman"/>
                        </a:rPr>
                        <a:t>nd</a:t>
                      </a:r>
                      <a:r>
                        <a:rPr lang="it-IT" sz="1200" spc="-5" dirty="0">
                          <a:latin typeface="Times New Roman"/>
                          <a:cs typeface="Times New Roman"/>
                        </a:rPr>
                        <a:t>e</a:t>
                      </a:r>
                      <a:r>
                        <a:rPr lang="it-IT" sz="1200" spc="5" dirty="0">
                          <a:latin typeface="Times New Roman"/>
                          <a:cs typeface="Times New Roman"/>
                        </a:rPr>
                        <a:t>n</a:t>
                      </a:r>
                      <a:r>
                        <a:rPr lang="it-IT" sz="1200" dirty="0">
                          <a:latin typeface="Times New Roman"/>
                          <a:cs typeface="Times New Roman"/>
                        </a:rPr>
                        <a:t>ti</a:t>
                      </a:r>
                      <a:r>
                        <a:rPr lang="it-IT" sz="1200" spc="-35" dirty="0">
                          <a:latin typeface="Times New Roman"/>
                          <a:cs typeface="Times New Roman"/>
                        </a:rPr>
                        <a:t> </a:t>
                      </a:r>
                      <a:r>
                        <a:rPr lang="it-IT" sz="1200" dirty="0">
                          <a:latin typeface="Times New Roman"/>
                          <a:cs typeface="Times New Roman"/>
                        </a:rPr>
                        <a:t>o </a:t>
                      </a:r>
                      <a:r>
                        <a:rPr lang="it-IT" sz="1200" spc="5" dirty="0">
                          <a:latin typeface="Times New Roman"/>
                          <a:cs typeface="Times New Roman"/>
                        </a:rPr>
                        <a:t>p</a:t>
                      </a:r>
                      <a:r>
                        <a:rPr lang="it-IT" sz="1200" spc="-5" dirty="0">
                          <a:latin typeface="Times New Roman"/>
                          <a:cs typeface="Times New Roman"/>
                        </a:rPr>
                        <a:t>e</a:t>
                      </a:r>
                      <a:r>
                        <a:rPr lang="it-IT" sz="1200" dirty="0">
                          <a:latin typeface="Times New Roman"/>
                          <a:cs typeface="Times New Roman"/>
                        </a:rPr>
                        <a:t>r</a:t>
                      </a:r>
                      <a:r>
                        <a:rPr lang="it-IT" sz="1200" spc="-25" dirty="0">
                          <a:latin typeface="Times New Roman"/>
                          <a:cs typeface="Times New Roman"/>
                        </a:rPr>
                        <a:t> </a:t>
                      </a:r>
                      <a:r>
                        <a:rPr lang="it-IT" sz="1200" spc="-5" dirty="0">
                          <a:latin typeface="Times New Roman"/>
                          <a:cs typeface="Times New Roman"/>
                        </a:rPr>
                        <a:t>a</a:t>
                      </a:r>
                      <a:r>
                        <a:rPr lang="it-IT" sz="1200" dirty="0">
                          <a:latin typeface="Times New Roman"/>
                          <a:cs typeface="Times New Roman"/>
                        </a:rPr>
                        <a:t>l</a:t>
                      </a:r>
                      <a:r>
                        <a:rPr lang="it-IT" sz="1200" spc="-5" dirty="0">
                          <a:latin typeface="Times New Roman"/>
                          <a:cs typeface="Times New Roman"/>
                        </a:rPr>
                        <a:t>c</a:t>
                      </a:r>
                      <a:r>
                        <a:rPr lang="it-IT" sz="1200" spc="5" dirty="0">
                          <a:latin typeface="Times New Roman"/>
                          <a:cs typeface="Times New Roman"/>
                        </a:rPr>
                        <a:t>un</a:t>
                      </a:r>
                      <a:r>
                        <a:rPr lang="it-IT" sz="1200" dirty="0">
                          <a:latin typeface="Times New Roman"/>
                          <a:cs typeface="Times New Roman"/>
                        </a:rPr>
                        <a:t>e</a:t>
                      </a:r>
                      <a:r>
                        <a:rPr lang="it-IT" sz="1200" spc="-30" dirty="0">
                          <a:latin typeface="Times New Roman"/>
                          <a:cs typeface="Times New Roman"/>
                        </a:rPr>
                        <a:t> </a:t>
                      </a:r>
                      <a:r>
                        <a:rPr lang="it-IT" sz="1200" spc="-5" dirty="0">
                          <a:latin typeface="Times New Roman"/>
                          <a:cs typeface="Times New Roman"/>
                        </a:rPr>
                        <a:t>ca</a:t>
                      </a:r>
                      <a:r>
                        <a:rPr lang="it-IT" sz="1200" dirty="0">
                          <a:latin typeface="Times New Roman"/>
                          <a:cs typeface="Times New Roman"/>
                        </a:rPr>
                        <a:t>t</a:t>
                      </a:r>
                      <a:r>
                        <a:rPr lang="it-IT" sz="1200" spc="-5" dirty="0">
                          <a:latin typeface="Times New Roman"/>
                          <a:cs typeface="Times New Roman"/>
                        </a:rPr>
                        <a:t>e</a:t>
                      </a:r>
                      <a:r>
                        <a:rPr lang="it-IT" sz="1200" spc="-20" dirty="0">
                          <a:latin typeface="Times New Roman"/>
                          <a:cs typeface="Times New Roman"/>
                        </a:rPr>
                        <a:t>g</a:t>
                      </a:r>
                      <a:r>
                        <a:rPr lang="it-IT" sz="1200" spc="5" dirty="0">
                          <a:latin typeface="Times New Roman"/>
                          <a:cs typeface="Times New Roman"/>
                        </a:rPr>
                        <a:t>o</a:t>
                      </a:r>
                      <a:r>
                        <a:rPr lang="it-IT" sz="1200" dirty="0">
                          <a:latin typeface="Times New Roman"/>
                          <a:cs typeface="Times New Roman"/>
                        </a:rPr>
                        <a:t>rie (NO per cassaintegrati o in solidarietà e vittime dell’estorsione)</a:t>
                      </a:r>
                    </a:p>
                    <a:p>
                      <a:pPr marL="60325" marR="121920">
                        <a:lnSpc>
                          <a:spcPct val="100000"/>
                        </a:lnSpc>
                      </a:pPr>
                      <a:r>
                        <a:rPr lang="it-IT" sz="1200" dirty="0">
                          <a:latin typeface="Times New Roman"/>
                          <a:cs typeface="Times New Roman"/>
                        </a:rPr>
                        <a:t>Necessità</a:t>
                      </a:r>
                      <a:r>
                        <a:rPr lang="it-IT" sz="1200" baseline="0" dirty="0">
                          <a:latin typeface="Times New Roman"/>
                          <a:cs typeface="Times New Roman"/>
                        </a:rPr>
                        <a:t> di ottenere i documenti dalla banca che attestano il valore degli interessi pagati (questo benefit può essere erogato direttamente al dipendente o alla banca)</a:t>
                      </a:r>
                      <a:endParaRPr sz="1200" dirty="0">
                        <a:latin typeface="Times New Roman"/>
                        <a:cs typeface="Times New Roman"/>
                      </a:endParaRPr>
                    </a:p>
                  </a:txBody>
                  <a:tcPr marL="0" marR="0" marT="0" marB="0">
                    <a:lnL w="14986" cap="flat" cmpd="sng" algn="ctr">
                      <a:solidFill>
                        <a:srgbClr val="FFFFFF"/>
                      </a:solidFill>
                      <a:prstDash val="solid"/>
                      <a:round/>
                      <a:headEnd type="none" w="med" len="med"/>
                      <a:tailEnd type="none" w="med" len="med"/>
                    </a:lnL>
                    <a:lnR w="14986" cap="flat" cmpd="sng" algn="ctr">
                      <a:solidFill>
                        <a:srgbClr val="FFFFFF"/>
                      </a:solidFill>
                      <a:prstDash val="solid"/>
                      <a:round/>
                      <a:headEnd type="none" w="med" len="med"/>
                      <a:tailEnd type="none" w="med" len="med"/>
                    </a:lnR>
                    <a:lnT w="13462">
                      <a:solidFill>
                        <a:srgbClr val="FFFFFF"/>
                      </a:solidFill>
                      <a:prstDash val="solid"/>
                    </a:lnT>
                    <a:lnB w="13462">
                      <a:solidFill>
                        <a:srgbClr val="FFFFFF"/>
                      </a:solidFill>
                      <a:prstDash val="solid"/>
                    </a:lnB>
                    <a:solidFill>
                      <a:srgbClr val="E9EDF4"/>
                    </a:solidFill>
                  </a:tcPr>
                </a:tc>
                <a:tc>
                  <a:txBody>
                    <a:bodyPr/>
                    <a:lstStyle/>
                    <a:p>
                      <a:pPr marL="48895">
                        <a:lnSpc>
                          <a:spcPct val="100000"/>
                        </a:lnSpc>
                      </a:pPr>
                      <a:r>
                        <a:rPr lang="it-IT" sz="1200" dirty="0">
                          <a:latin typeface="Times New Roman"/>
                          <a:cs typeface="Times New Roman"/>
                        </a:rPr>
                        <a:t>Parzialmente</a:t>
                      </a:r>
                      <a:endParaRPr sz="1200" dirty="0">
                        <a:latin typeface="Times New Roman"/>
                        <a:cs typeface="Times New Roman"/>
                      </a:endParaRPr>
                    </a:p>
                  </a:txBody>
                  <a:tcPr marL="0" marR="0" marT="0" marB="0">
                    <a:lnL w="14986" cap="flat" cmpd="sng" algn="ctr">
                      <a:solidFill>
                        <a:srgbClr val="FFFFFF"/>
                      </a:solidFill>
                      <a:prstDash val="solid"/>
                      <a:round/>
                      <a:headEnd type="none" w="med" len="med"/>
                      <a:tailEnd type="none" w="med" len="med"/>
                    </a:lnL>
                    <a:lnR w="14986" cap="flat" cmpd="sng" algn="ctr">
                      <a:solidFill>
                        <a:srgbClr val="FFFFFF"/>
                      </a:solidFill>
                      <a:prstDash val="solid"/>
                      <a:round/>
                      <a:headEnd type="none" w="med" len="med"/>
                      <a:tailEnd type="none" w="med" len="med"/>
                    </a:lnR>
                    <a:lnT w="13462">
                      <a:solidFill>
                        <a:srgbClr val="FFFFFF"/>
                      </a:solidFill>
                      <a:prstDash val="solid"/>
                    </a:lnT>
                    <a:lnB w="13462">
                      <a:solidFill>
                        <a:srgbClr val="FFFFFF"/>
                      </a:solidFill>
                      <a:prstDash val="solid"/>
                    </a:lnB>
                    <a:solidFill>
                      <a:srgbClr val="E9EDF4"/>
                    </a:solidFill>
                  </a:tcPr>
                </a:tc>
                <a:tc>
                  <a:txBody>
                    <a:bodyPr/>
                    <a:lstStyle/>
                    <a:p>
                      <a:pPr marL="60960">
                        <a:lnSpc>
                          <a:spcPct val="100000"/>
                        </a:lnSpc>
                      </a:pPr>
                      <a:r>
                        <a:rPr lang="it-IT" sz="1200" dirty="0">
                          <a:latin typeface="Times New Roman"/>
                          <a:cs typeface="Times New Roman"/>
                        </a:rPr>
                        <a:t>E’ imponibile il 50% della differenza</a:t>
                      </a:r>
                      <a:r>
                        <a:rPr lang="it-IT" sz="1200" baseline="0" dirty="0">
                          <a:latin typeface="Times New Roman"/>
                          <a:cs typeface="Times New Roman"/>
                        </a:rPr>
                        <a:t> tra l’interesse pagato e l’interesse ufficiale di sconto vigente alla fine di ciascun anno</a:t>
                      </a:r>
                      <a:endParaRPr sz="1200" dirty="0">
                        <a:latin typeface="Times New Roman"/>
                        <a:cs typeface="Times New Roman"/>
                      </a:endParaRPr>
                    </a:p>
                  </a:txBody>
                  <a:tcPr marL="0" marR="0" marT="0" marB="0">
                    <a:lnL w="14986" cap="flat" cmpd="sng" algn="ctr">
                      <a:solidFill>
                        <a:srgbClr val="FFFFFF"/>
                      </a:solidFill>
                      <a:prstDash val="solid"/>
                      <a:round/>
                      <a:headEnd type="none" w="med" len="med"/>
                      <a:tailEnd type="none" w="med" len="med"/>
                    </a:lnL>
                    <a:lnR w="14986" cap="flat" cmpd="sng" algn="ctr">
                      <a:solidFill>
                        <a:srgbClr val="FFFFFF"/>
                      </a:solidFill>
                      <a:prstDash val="solid"/>
                      <a:round/>
                      <a:headEnd type="none" w="med" len="med"/>
                      <a:tailEnd type="none" w="med" len="med"/>
                    </a:lnR>
                    <a:lnT w="13462">
                      <a:solidFill>
                        <a:srgbClr val="FFFFFF"/>
                      </a:solidFill>
                      <a:prstDash val="solid"/>
                    </a:lnT>
                    <a:lnB w="13462">
                      <a:solidFill>
                        <a:srgbClr val="FFFFFF"/>
                      </a:solidFill>
                      <a:prstDash val="solid"/>
                    </a:lnB>
                    <a:solidFill>
                      <a:srgbClr val="E9EDF4"/>
                    </a:solidFill>
                  </a:tcPr>
                </a:tc>
                <a:tc>
                  <a:txBody>
                    <a:bodyPr/>
                    <a:lstStyle/>
                    <a:p>
                      <a:pPr marL="60960" marR="0" lvl="0" indent="0" defTabSz="914400" eaLnBrk="1" fontAlgn="auto" latinLnBrk="0" hangingPunct="1">
                        <a:lnSpc>
                          <a:spcPct val="100000"/>
                        </a:lnSpc>
                        <a:spcBef>
                          <a:spcPts val="0"/>
                        </a:spcBef>
                        <a:spcAft>
                          <a:spcPts val="0"/>
                        </a:spcAft>
                        <a:buClrTx/>
                        <a:buSzTx/>
                        <a:buFontTx/>
                        <a:buNone/>
                        <a:tabLst/>
                        <a:defRPr/>
                      </a:pPr>
                      <a:r>
                        <a:rPr lang="it-IT" sz="1200" dirty="0">
                          <a:latin typeface="Times New Roman"/>
                          <a:cs typeface="Times New Roman"/>
                        </a:rPr>
                        <a:t>E’ imponibile il 50% della differenza</a:t>
                      </a:r>
                      <a:r>
                        <a:rPr lang="it-IT" sz="1200" baseline="0" dirty="0">
                          <a:latin typeface="Times New Roman"/>
                          <a:cs typeface="Times New Roman"/>
                        </a:rPr>
                        <a:t> tra l’interesse pagato e l’interesse ufficiale di sconto vigente alla fine di ciascun anno</a:t>
                      </a:r>
                      <a:endParaRPr lang="it-IT" sz="1200" dirty="0">
                        <a:latin typeface="Times New Roman"/>
                        <a:cs typeface="Times New Roman"/>
                      </a:endParaRPr>
                    </a:p>
                    <a:p>
                      <a:pPr marL="60960">
                        <a:lnSpc>
                          <a:spcPct val="100000"/>
                        </a:lnSpc>
                      </a:pPr>
                      <a:endParaRPr sz="1200" dirty="0">
                        <a:latin typeface="Times New Roman"/>
                        <a:cs typeface="Times New Roman"/>
                      </a:endParaRPr>
                    </a:p>
                  </a:txBody>
                  <a:tcPr marL="0" marR="0" marT="0" marB="0">
                    <a:lnL w="14986" cap="flat" cmpd="sng" algn="ctr">
                      <a:solidFill>
                        <a:srgbClr val="FFFFFF"/>
                      </a:solidFill>
                      <a:prstDash val="solid"/>
                      <a:round/>
                      <a:headEnd type="none" w="med" len="med"/>
                      <a:tailEnd type="none" w="med" len="med"/>
                    </a:lnL>
                    <a:lnR w="14986">
                      <a:solidFill>
                        <a:srgbClr val="FFFFFF"/>
                      </a:solidFill>
                      <a:prstDash val="solid"/>
                    </a:lnR>
                    <a:lnT w="13462">
                      <a:solidFill>
                        <a:srgbClr val="FFFFFF"/>
                      </a:solidFill>
                      <a:prstDash val="solid"/>
                    </a:lnT>
                    <a:lnB w="13462">
                      <a:solidFill>
                        <a:srgbClr val="FFFFFF"/>
                      </a:solidFill>
                      <a:prstDash val="solid"/>
                    </a:lnB>
                    <a:solidFill>
                      <a:srgbClr val="E9EDF4"/>
                    </a:solidFill>
                  </a:tcPr>
                </a:tc>
                <a:extLst>
                  <a:ext uri="{0D108BD9-81ED-4DB2-BD59-A6C34878D82A}">
                    <a16:rowId xmlns:a16="http://schemas.microsoft.com/office/drawing/2014/main" val="1051241616"/>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1175461"/>
            <a:ext cx="10693400" cy="168275"/>
          </a:xfrm>
          <a:custGeom>
            <a:avLst/>
            <a:gdLst/>
            <a:ahLst/>
            <a:cxnLst/>
            <a:rect l="l" t="t" r="r" b="b"/>
            <a:pathLst>
              <a:path w="10693400" h="168275">
                <a:moveTo>
                  <a:pt x="0" y="167919"/>
                </a:moveTo>
                <a:lnTo>
                  <a:pt x="10693400" y="167919"/>
                </a:lnTo>
                <a:lnTo>
                  <a:pt x="10693400" y="0"/>
                </a:lnTo>
                <a:lnTo>
                  <a:pt x="0" y="0"/>
                </a:lnTo>
                <a:lnTo>
                  <a:pt x="0" y="167919"/>
                </a:lnTo>
                <a:close/>
              </a:path>
            </a:pathLst>
          </a:custGeom>
          <a:solidFill>
            <a:srgbClr val="254061"/>
          </a:solidFill>
        </p:spPr>
        <p:txBody>
          <a:bodyPr wrap="square" lIns="0" tIns="0" rIns="0" bIns="0" rtlCol="0"/>
          <a:lstStyle/>
          <a:p>
            <a:endParaRPr/>
          </a:p>
        </p:txBody>
      </p:sp>
      <p:sp>
        <p:nvSpPr>
          <p:cNvPr id="4" name="object 4"/>
          <p:cNvSpPr/>
          <p:nvPr/>
        </p:nvSpPr>
        <p:spPr>
          <a:xfrm>
            <a:off x="1712851" y="1458466"/>
            <a:ext cx="0" cy="347980"/>
          </a:xfrm>
          <a:custGeom>
            <a:avLst/>
            <a:gdLst/>
            <a:ahLst/>
            <a:cxnLst/>
            <a:rect l="l" t="t" r="r" b="b"/>
            <a:pathLst>
              <a:path h="347980">
                <a:moveTo>
                  <a:pt x="0" y="0"/>
                </a:moveTo>
                <a:lnTo>
                  <a:pt x="0" y="347472"/>
                </a:lnTo>
              </a:path>
            </a:pathLst>
          </a:custGeom>
          <a:ln w="28701">
            <a:solidFill>
              <a:srgbClr val="DCE6F2"/>
            </a:solidFill>
          </a:ln>
        </p:spPr>
        <p:txBody>
          <a:bodyPr wrap="square" lIns="0" tIns="0" rIns="0" bIns="0" rtlCol="0"/>
          <a:lstStyle/>
          <a:p>
            <a:endParaRPr/>
          </a:p>
        </p:txBody>
      </p:sp>
      <p:sp>
        <p:nvSpPr>
          <p:cNvPr id="5" name="object 5"/>
          <p:cNvSpPr/>
          <p:nvPr/>
        </p:nvSpPr>
        <p:spPr>
          <a:xfrm>
            <a:off x="1712851" y="1472183"/>
            <a:ext cx="13970" cy="13970"/>
          </a:xfrm>
          <a:custGeom>
            <a:avLst/>
            <a:gdLst/>
            <a:ahLst/>
            <a:cxnLst/>
            <a:rect l="l" t="t" r="r" b="b"/>
            <a:pathLst>
              <a:path w="13969" h="13969">
                <a:moveTo>
                  <a:pt x="13716" y="0"/>
                </a:moveTo>
                <a:lnTo>
                  <a:pt x="0" y="13715"/>
                </a:lnTo>
                <a:lnTo>
                  <a:pt x="13716" y="13715"/>
                </a:lnTo>
                <a:lnTo>
                  <a:pt x="13716" y="0"/>
                </a:lnTo>
                <a:close/>
              </a:path>
            </a:pathLst>
          </a:custGeom>
          <a:solidFill>
            <a:srgbClr val="DCE6F2"/>
          </a:solidFill>
        </p:spPr>
        <p:txBody>
          <a:bodyPr wrap="square" lIns="0" tIns="0" rIns="0" bIns="0" rtlCol="0"/>
          <a:lstStyle/>
          <a:p>
            <a:endParaRPr/>
          </a:p>
        </p:txBody>
      </p:sp>
      <p:sp>
        <p:nvSpPr>
          <p:cNvPr id="6" name="object 6"/>
          <p:cNvSpPr/>
          <p:nvPr/>
        </p:nvSpPr>
        <p:spPr>
          <a:xfrm>
            <a:off x="1712848" y="1485900"/>
            <a:ext cx="6646545" cy="291465"/>
          </a:xfrm>
          <a:custGeom>
            <a:avLst/>
            <a:gdLst/>
            <a:ahLst/>
            <a:cxnLst/>
            <a:rect l="l" t="t" r="r" b="b"/>
            <a:pathLst>
              <a:path w="6646545" h="291464">
                <a:moveTo>
                  <a:pt x="6646164" y="0"/>
                </a:moveTo>
                <a:lnTo>
                  <a:pt x="0" y="0"/>
                </a:lnTo>
                <a:lnTo>
                  <a:pt x="0" y="291084"/>
                </a:lnTo>
                <a:lnTo>
                  <a:pt x="6646164" y="291084"/>
                </a:lnTo>
                <a:lnTo>
                  <a:pt x="6646164" y="0"/>
                </a:lnTo>
                <a:close/>
              </a:path>
            </a:pathLst>
          </a:custGeom>
          <a:solidFill>
            <a:srgbClr val="DCE6F2"/>
          </a:solidFill>
        </p:spPr>
        <p:txBody>
          <a:bodyPr wrap="square" lIns="0" tIns="0" rIns="0" bIns="0" rtlCol="0"/>
          <a:lstStyle/>
          <a:p>
            <a:endParaRPr/>
          </a:p>
        </p:txBody>
      </p:sp>
      <p:sp>
        <p:nvSpPr>
          <p:cNvPr id="7" name="object 7"/>
          <p:cNvSpPr/>
          <p:nvPr/>
        </p:nvSpPr>
        <p:spPr>
          <a:xfrm>
            <a:off x="1712851" y="1776983"/>
            <a:ext cx="13970" cy="13970"/>
          </a:xfrm>
          <a:custGeom>
            <a:avLst/>
            <a:gdLst/>
            <a:ahLst/>
            <a:cxnLst/>
            <a:rect l="l" t="t" r="r" b="b"/>
            <a:pathLst>
              <a:path w="13969" h="13969">
                <a:moveTo>
                  <a:pt x="13716" y="0"/>
                </a:moveTo>
                <a:lnTo>
                  <a:pt x="0" y="0"/>
                </a:lnTo>
                <a:lnTo>
                  <a:pt x="13716" y="13715"/>
                </a:lnTo>
                <a:lnTo>
                  <a:pt x="13716" y="0"/>
                </a:lnTo>
                <a:close/>
              </a:path>
            </a:pathLst>
          </a:custGeom>
          <a:solidFill>
            <a:srgbClr val="DCE6F2"/>
          </a:solidFill>
        </p:spPr>
        <p:txBody>
          <a:bodyPr wrap="square" lIns="0" tIns="0" rIns="0" bIns="0" rtlCol="0"/>
          <a:lstStyle/>
          <a:p>
            <a:endParaRPr/>
          </a:p>
        </p:txBody>
      </p:sp>
      <p:sp>
        <p:nvSpPr>
          <p:cNvPr id="8" name="object 8"/>
          <p:cNvSpPr/>
          <p:nvPr/>
        </p:nvSpPr>
        <p:spPr>
          <a:xfrm>
            <a:off x="1712851" y="1776983"/>
            <a:ext cx="13970" cy="29209"/>
          </a:xfrm>
          <a:custGeom>
            <a:avLst/>
            <a:gdLst/>
            <a:ahLst/>
            <a:cxnLst/>
            <a:rect l="l" t="t" r="r" b="b"/>
            <a:pathLst>
              <a:path w="13969" h="29210">
                <a:moveTo>
                  <a:pt x="0" y="0"/>
                </a:moveTo>
                <a:lnTo>
                  <a:pt x="0" y="28955"/>
                </a:lnTo>
                <a:lnTo>
                  <a:pt x="13716" y="28955"/>
                </a:lnTo>
                <a:lnTo>
                  <a:pt x="13716" y="13715"/>
                </a:lnTo>
                <a:lnTo>
                  <a:pt x="0" y="0"/>
                </a:lnTo>
                <a:close/>
              </a:path>
            </a:pathLst>
          </a:custGeom>
          <a:solidFill>
            <a:srgbClr val="DCE6F2"/>
          </a:solidFill>
        </p:spPr>
        <p:txBody>
          <a:bodyPr wrap="square" lIns="0" tIns="0" rIns="0" bIns="0" rtlCol="0"/>
          <a:lstStyle/>
          <a:p>
            <a:endParaRPr/>
          </a:p>
        </p:txBody>
      </p:sp>
      <p:sp>
        <p:nvSpPr>
          <p:cNvPr id="9" name="object 9"/>
          <p:cNvSpPr/>
          <p:nvPr/>
        </p:nvSpPr>
        <p:spPr>
          <a:xfrm>
            <a:off x="8359016" y="1458466"/>
            <a:ext cx="0" cy="347980"/>
          </a:xfrm>
          <a:custGeom>
            <a:avLst/>
            <a:gdLst/>
            <a:ahLst/>
            <a:cxnLst/>
            <a:rect l="l" t="t" r="r" b="b"/>
            <a:pathLst>
              <a:path h="347980">
                <a:moveTo>
                  <a:pt x="0" y="0"/>
                </a:moveTo>
                <a:lnTo>
                  <a:pt x="0" y="347472"/>
                </a:lnTo>
              </a:path>
            </a:pathLst>
          </a:custGeom>
          <a:ln w="28701">
            <a:solidFill>
              <a:srgbClr val="DCE6F2"/>
            </a:solidFill>
          </a:ln>
        </p:spPr>
        <p:txBody>
          <a:bodyPr wrap="square" lIns="0" tIns="0" rIns="0" bIns="0" rtlCol="0"/>
          <a:lstStyle/>
          <a:p>
            <a:endParaRPr/>
          </a:p>
        </p:txBody>
      </p:sp>
      <p:sp>
        <p:nvSpPr>
          <p:cNvPr id="10" name="object 10"/>
          <p:cNvSpPr/>
          <p:nvPr/>
        </p:nvSpPr>
        <p:spPr>
          <a:xfrm>
            <a:off x="8345299" y="1472183"/>
            <a:ext cx="13970" cy="13970"/>
          </a:xfrm>
          <a:custGeom>
            <a:avLst/>
            <a:gdLst/>
            <a:ahLst/>
            <a:cxnLst/>
            <a:rect l="l" t="t" r="r" b="b"/>
            <a:pathLst>
              <a:path w="13970" h="13969">
                <a:moveTo>
                  <a:pt x="0" y="0"/>
                </a:moveTo>
                <a:lnTo>
                  <a:pt x="0" y="13715"/>
                </a:lnTo>
                <a:lnTo>
                  <a:pt x="13716" y="13715"/>
                </a:lnTo>
                <a:lnTo>
                  <a:pt x="0" y="0"/>
                </a:lnTo>
                <a:close/>
              </a:path>
            </a:pathLst>
          </a:custGeom>
          <a:solidFill>
            <a:srgbClr val="DCE6F2"/>
          </a:solidFill>
        </p:spPr>
        <p:txBody>
          <a:bodyPr wrap="square" lIns="0" tIns="0" rIns="0" bIns="0" rtlCol="0"/>
          <a:lstStyle/>
          <a:p>
            <a:endParaRPr/>
          </a:p>
        </p:txBody>
      </p:sp>
      <p:sp>
        <p:nvSpPr>
          <p:cNvPr id="11" name="object 11"/>
          <p:cNvSpPr/>
          <p:nvPr/>
        </p:nvSpPr>
        <p:spPr>
          <a:xfrm>
            <a:off x="8345299" y="1776983"/>
            <a:ext cx="13970" cy="13970"/>
          </a:xfrm>
          <a:custGeom>
            <a:avLst/>
            <a:gdLst/>
            <a:ahLst/>
            <a:cxnLst/>
            <a:rect l="l" t="t" r="r" b="b"/>
            <a:pathLst>
              <a:path w="13970" h="13969">
                <a:moveTo>
                  <a:pt x="13716" y="0"/>
                </a:moveTo>
                <a:lnTo>
                  <a:pt x="0" y="0"/>
                </a:lnTo>
                <a:lnTo>
                  <a:pt x="0" y="13716"/>
                </a:lnTo>
                <a:lnTo>
                  <a:pt x="13716" y="0"/>
                </a:lnTo>
                <a:close/>
              </a:path>
            </a:pathLst>
          </a:custGeom>
          <a:solidFill>
            <a:srgbClr val="DCE6F2"/>
          </a:solidFill>
        </p:spPr>
        <p:txBody>
          <a:bodyPr wrap="square" lIns="0" tIns="0" rIns="0" bIns="0" rtlCol="0"/>
          <a:lstStyle/>
          <a:p>
            <a:endParaRPr/>
          </a:p>
        </p:txBody>
      </p:sp>
      <p:sp>
        <p:nvSpPr>
          <p:cNvPr id="12" name="object 12"/>
          <p:cNvSpPr/>
          <p:nvPr/>
        </p:nvSpPr>
        <p:spPr>
          <a:xfrm>
            <a:off x="8345299" y="1776983"/>
            <a:ext cx="13970" cy="29209"/>
          </a:xfrm>
          <a:custGeom>
            <a:avLst/>
            <a:gdLst/>
            <a:ahLst/>
            <a:cxnLst/>
            <a:rect l="l" t="t" r="r" b="b"/>
            <a:pathLst>
              <a:path w="13970" h="29210">
                <a:moveTo>
                  <a:pt x="13716" y="0"/>
                </a:moveTo>
                <a:lnTo>
                  <a:pt x="0" y="13715"/>
                </a:lnTo>
                <a:lnTo>
                  <a:pt x="0" y="28955"/>
                </a:lnTo>
                <a:lnTo>
                  <a:pt x="13716" y="28955"/>
                </a:lnTo>
                <a:lnTo>
                  <a:pt x="13716" y="0"/>
                </a:lnTo>
                <a:close/>
              </a:path>
            </a:pathLst>
          </a:custGeom>
          <a:solidFill>
            <a:srgbClr val="DCE6F2"/>
          </a:solidFill>
        </p:spPr>
        <p:txBody>
          <a:bodyPr wrap="square" lIns="0" tIns="0" rIns="0" bIns="0" rtlCol="0"/>
          <a:lstStyle/>
          <a:p>
            <a:endParaRPr/>
          </a:p>
        </p:txBody>
      </p:sp>
      <p:sp>
        <p:nvSpPr>
          <p:cNvPr id="13" name="object 13"/>
          <p:cNvSpPr txBox="1"/>
          <p:nvPr/>
        </p:nvSpPr>
        <p:spPr>
          <a:xfrm>
            <a:off x="2423160" y="1440308"/>
            <a:ext cx="5105400" cy="1223412"/>
          </a:xfrm>
          <a:prstGeom prst="rect">
            <a:avLst/>
          </a:prstGeom>
        </p:spPr>
        <p:txBody>
          <a:bodyPr vert="horz" wrap="square" lIns="0" tIns="0" rIns="0" bIns="0" rtlCol="0">
            <a:spAutoFit/>
          </a:bodyPr>
          <a:lstStyle/>
          <a:p>
            <a:pPr marL="7620" algn="ctr">
              <a:lnSpc>
                <a:spcPct val="100000"/>
              </a:lnSpc>
            </a:pPr>
            <a:r>
              <a:rPr sz="1500" b="1" spc="-190" dirty="0">
                <a:solidFill>
                  <a:srgbClr val="002675"/>
                </a:solidFill>
                <a:latin typeface="Calibri"/>
                <a:cs typeface="Calibri"/>
              </a:rPr>
              <a:t>P</a:t>
            </a:r>
            <a:r>
              <a:rPr sz="1500" b="1" spc="-20" dirty="0">
                <a:solidFill>
                  <a:srgbClr val="002675"/>
                </a:solidFill>
                <a:latin typeface="Calibri"/>
                <a:cs typeface="Calibri"/>
              </a:rPr>
              <a:t>A</a:t>
            </a:r>
            <a:r>
              <a:rPr sz="1500" b="1" spc="-30" dirty="0">
                <a:solidFill>
                  <a:srgbClr val="002675"/>
                </a:solidFill>
                <a:latin typeface="Calibri"/>
                <a:cs typeface="Calibri"/>
              </a:rPr>
              <a:t>N</a:t>
            </a:r>
            <a:r>
              <a:rPr sz="1500" b="1" spc="-25" dirty="0">
                <a:solidFill>
                  <a:srgbClr val="002675"/>
                </a:solidFill>
                <a:latin typeface="Calibri"/>
                <a:cs typeface="Calibri"/>
              </a:rPr>
              <a:t>E</a:t>
            </a:r>
            <a:r>
              <a:rPr sz="1500" b="1" spc="-10" dirty="0">
                <a:solidFill>
                  <a:srgbClr val="002675"/>
                </a:solidFill>
                <a:latin typeface="Calibri"/>
                <a:cs typeface="Calibri"/>
              </a:rPr>
              <a:t>L</a:t>
            </a:r>
            <a:r>
              <a:rPr sz="1500" b="1" spc="-40" dirty="0">
                <a:solidFill>
                  <a:srgbClr val="002675"/>
                </a:solidFill>
                <a:latin typeface="Calibri"/>
                <a:cs typeface="Calibri"/>
              </a:rPr>
              <a:t> </a:t>
            </a:r>
            <a:r>
              <a:rPr sz="1500" b="1" dirty="0">
                <a:solidFill>
                  <a:srgbClr val="002675"/>
                </a:solidFill>
                <a:latin typeface="Calibri"/>
                <a:cs typeface="Calibri"/>
              </a:rPr>
              <a:t>D</a:t>
            </a:r>
            <a:r>
              <a:rPr sz="1500" b="1" spc="-5" dirty="0">
                <a:solidFill>
                  <a:srgbClr val="002675"/>
                </a:solidFill>
                <a:latin typeface="Calibri"/>
                <a:cs typeface="Calibri"/>
              </a:rPr>
              <a:t>I</a:t>
            </a:r>
            <a:r>
              <a:rPr sz="1500" b="1" spc="5" dirty="0">
                <a:solidFill>
                  <a:srgbClr val="002675"/>
                </a:solidFill>
                <a:latin typeface="Calibri"/>
                <a:cs typeface="Calibri"/>
              </a:rPr>
              <a:t> </a:t>
            </a:r>
            <a:r>
              <a:rPr sz="1500" b="1" spc="-25" dirty="0">
                <a:solidFill>
                  <a:srgbClr val="002675"/>
                </a:solidFill>
                <a:latin typeface="Calibri"/>
                <a:cs typeface="Calibri"/>
              </a:rPr>
              <a:t>SE</a:t>
            </a:r>
            <a:r>
              <a:rPr sz="1500" b="1" spc="-75" dirty="0">
                <a:solidFill>
                  <a:srgbClr val="002675"/>
                </a:solidFill>
                <a:latin typeface="Calibri"/>
                <a:cs typeface="Calibri"/>
              </a:rPr>
              <a:t>R</a:t>
            </a:r>
            <a:r>
              <a:rPr sz="1500" b="1" dirty="0">
                <a:solidFill>
                  <a:srgbClr val="002675"/>
                </a:solidFill>
                <a:latin typeface="Calibri"/>
                <a:cs typeface="Calibri"/>
              </a:rPr>
              <a:t>V</a:t>
            </a:r>
            <a:r>
              <a:rPr sz="1500" b="1" spc="-25" dirty="0">
                <a:solidFill>
                  <a:srgbClr val="002675"/>
                </a:solidFill>
                <a:latin typeface="Calibri"/>
                <a:cs typeface="Calibri"/>
              </a:rPr>
              <a:t>I</a:t>
            </a:r>
            <a:r>
              <a:rPr sz="1500" b="1" dirty="0">
                <a:solidFill>
                  <a:srgbClr val="002675"/>
                </a:solidFill>
                <a:latin typeface="Calibri"/>
                <a:cs typeface="Calibri"/>
              </a:rPr>
              <a:t>Z</a:t>
            </a:r>
            <a:r>
              <a:rPr sz="1500" b="1" spc="-5" dirty="0">
                <a:solidFill>
                  <a:srgbClr val="002675"/>
                </a:solidFill>
                <a:latin typeface="Calibri"/>
                <a:cs typeface="Calibri"/>
              </a:rPr>
              <a:t>I</a:t>
            </a:r>
            <a:r>
              <a:rPr lang="it-IT" sz="1500" b="1" spc="-5" dirty="0">
                <a:solidFill>
                  <a:srgbClr val="002675"/>
                </a:solidFill>
                <a:latin typeface="Calibri"/>
                <a:cs typeface="Calibri"/>
              </a:rPr>
              <a:t> EROGATI TRAMITE AZIENDA SPECIALIZZATA</a:t>
            </a:r>
            <a:endParaRPr sz="1500" dirty="0">
              <a:latin typeface="Calibri"/>
              <a:cs typeface="Calibri"/>
            </a:endParaRPr>
          </a:p>
          <a:p>
            <a:pPr>
              <a:lnSpc>
                <a:spcPct val="100000"/>
              </a:lnSpc>
            </a:pPr>
            <a:endParaRPr sz="1500" dirty="0">
              <a:latin typeface="Times New Roman"/>
              <a:cs typeface="Times New Roman"/>
            </a:endParaRPr>
          </a:p>
          <a:p>
            <a:pPr>
              <a:lnSpc>
                <a:spcPct val="100000"/>
              </a:lnSpc>
              <a:spcBef>
                <a:spcPts val="0"/>
              </a:spcBef>
            </a:pPr>
            <a:endParaRPr sz="1950" dirty="0">
              <a:latin typeface="Times New Roman"/>
              <a:cs typeface="Times New Roman"/>
            </a:endParaRPr>
          </a:p>
          <a:p>
            <a:pPr marL="12065" marR="5080" algn="ctr">
              <a:lnSpc>
                <a:spcPts val="1789"/>
              </a:lnSpc>
            </a:pPr>
            <a:r>
              <a:rPr sz="1500" b="1" spc="-25" dirty="0">
                <a:solidFill>
                  <a:srgbClr val="002675"/>
                </a:solidFill>
                <a:latin typeface="Calibri"/>
                <a:cs typeface="Calibri"/>
              </a:rPr>
              <a:t>S</a:t>
            </a:r>
            <a:r>
              <a:rPr sz="1500" b="1" spc="-5" dirty="0">
                <a:solidFill>
                  <a:srgbClr val="002675"/>
                </a:solidFill>
                <a:latin typeface="Calibri"/>
                <a:cs typeface="Calibri"/>
              </a:rPr>
              <a:t>i</a:t>
            </a:r>
            <a:r>
              <a:rPr sz="1500" b="1" spc="-40" dirty="0">
                <a:solidFill>
                  <a:srgbClr val="002675"/>
                </a:solidFill>
                <a:latin typeface="Calibri"/>
                <a:cs typeface="Calibri"/>
              </a:rPr>
              <a:t> </a:t>
            </a:r>
            <a:r>
              <a:rPr sz="1500" b="1" spc="-25" dirty="0">
                <a:solidFill>
                  <a:srgbClr val="002675"/>
                </a:solidFill>
                <a:latin typeface="Calibri"/>
                <a:cs typeface="Calibri"/>
              </a:rPr>
              <a:t>p</a:t>
            </a:r>
            <a:r>
              <a:rPr sz="1500" b="1" spc="-70" dirty="0">
                <a:solidFill>
                  <a:srgbClr val="002675"/>
                </a:solidFill>
                <a:latin typeface="Calibri"/>
                <a:cs typeface="Calibri"/>
              </a:rPr>
              <a:t>r</a:t>
            </a:r>
            <a:r>
              <a:rPr sz="1500" b="1" spc="-25" dirty="0">
                <a:solidFill>
                  <a:srgbClr val="002675"/>
                </a:solidFill>
                <a:latin typeface="Calibri"/>
                <a:cs typeface="Calibri"/>
              </a:rPr>
              <a:t>opon</a:t>
            </a:r>
            <a:r>
              <a:rPr sz="1500" b="1" dirty="0">
                <a:solidFill>
                  <a:srgbClr val="002675"/>
                </a:solidFill>
                <a:latin typeface="Calibri"/>
                <a:cs typeface="Calibri"/>
              </a:rPr>
              <a:t>e</a:t>
            </a:r>
            <a:r>
              <a:rPr sz="1500" b="1" spc="5" dirty="0">
                <a:solidFill>
                  <a:srgbClr val="002675"/>
                </a:solidFill>
                <a:latin typeface="Calibri"/>
                <a:cs typeface="Calibri"/>
              </a:rPr>
              <a:t> </a:t>
            </a:r>
            <a:r>
              <a:rPr sz="1500" b="1" spc="-20" dirty="0">
                <a:solidFill>
                  <a:srgbClr val="002675"/>
                </a:solidFill>
                <a:latin typeface="Calibri"/>
                <a:cs typeface="Calibri"/>
              </a:rPr>
              <a:t>a</a:t>
            </a:r>
            <a:r>
              <a:rPr sz="1500" b="1" spc="-5" dirty="0">
                <a:solidFill>
                  <a:srgbClr val="002675"/>
                </a:solidFill>
                <a:latin typeface="Calibri"/>
                <a:cs typeface="Calibri"/>
              </a:rPr>
              <a:t>l</a:t>
            </a:r>
            <a:r>
              <a:rPr sz="1500" b="1" spc="-40" dirty="0">
                <a:solidFill>
                  <a:srgbClr val="002675"/>
                </a:solidFill>
                <a:latin typeface="Calibri"/>
                <a:cs typeface="Calibri"/>
              </a:rPr>
              <a:t> </a:t>
            </a:r>
            <a:r>
              <a:rPr sz="1500" b="1" spc="-25" dirty="0">
                <a:solidFill>
                  <a:srgbClr val="002675"/>
                </a:solidFill>
                <a:latin typeface="Calibri"/>
                <a:cs typeface="Calibri"/>
              </a:rPr>
              <a:t>d</a:t>
            </a:r>
            <a:r>
              <a:rPr sz="1500" b="1" spc="-5" dirty="0">
                <a:solidFill>
                  <a:srgbClr val="002675"/>
                </a:solidFill>
                <a:latin typeface="Calibri"/>
                <a:cs typeface="Calibri"/>
              </a:rPr>
              <a:t>i</a:t>
            </a:r>
            <a:r>
              <a:rPr sz="1500" b="1" spc="-25" dirty="0">
                <a:solidFill>
                  <a:srgbClr val="002675"/>
                </a:solidFill>
                <a:latin typeface="Calibri"/>
                <a:cs typeface="Calibri"/>
              </a:rPr>
              <a:t>p</a:t>
            </a:r>
            <a:r>
              <a:rPr sz="1500" b="1" dirty="0">
                <a:solidFill>
                  <a:srgbClr val="002675"/>
                </a:solidFill>
                <a:latin typeface="Calibri"/>
                <a:cs typeface="Calibri"/>
              </a:rPr>
              <a:t>e</a:t>
            </a:r>
            <a:r>
              <a:rPr sz="1500" b="1" spc="-25" dirty="0">
                <a:solidFill>
                  <a:srgbClr val="002675"/>
                </a:solidFill>
                <a:latin typeface="Calibri"/>
                <a:cs typeface="Calibri"/>
              </a:rPr>
              <a:t>nd</a:t>
            </a:r>
            <a:r>
              <a:rPr sz="1500" b="1" dirty="0">
                <a:solidFill>
                  <a:srgbClr val="002675"/>
                </a:solidFill>
                <a:latin typeface="Calibri"/>
                <a:cs typeface="Calibri"/>
              </a:rPr>
              <a:t>e</a:t>
            </a:r>
            <a:r>
              <a:rPr sz="1500" b="1" spc="-60" dirty="0">
                <a:solidFill>
                  <a:srgbClr val="002675"/>
                </a:solidFill>
                <a:latin typeface="Calibri"/>
                <a:cs typeface="Calibri"/>
              </a:rPr>
              <a:t>n</a:t>
            </a:r>
            <a:r>
              <a:rPr sz="1500" b="1" spc="-75" dirty="0">
                <a:solidFill>
                  <a:srgbClr val="002675"/>
                </a:solidFill>
                <a:latin typeface="Calibri"/>
                <a:cs typeface="Calibri"/>
              </a:rPr>
              <a:t>t</a:t>
            </a:r>
            <a:r>
              <a:rPr sz="1500" b="1" dirty="0">
                <a:solidFill>
                  <a:srgbClr val="002675"/>
                </a:solidFill>
                <a:latin typeface="Calibri"/>
                <a:cs typeface="Calibri"/>
              </a:rPr>
              <a:t>e</a:t>
            </a:r>
            <a:r>
              <a:rPr sz="1500" b="1" spc="-75" dirty="0">
                <a:solidFill>
                  <a:srgbClr val="002675"/>
                </a:solidFill>
                <a:latin typeface="Calibri"/>
                <a:cs typeface="Calibri"/>
              </a:rPr>
              <a:t> </a:t>
            </a:r>
            <a:r>
              <a:rPr sz="1500" b="1" spc="-25" dirty="0">
                <a:solidFill>
                  <a:srgbClr val="002675"/>
                </a:solidFill>
                <a:latin typeface="Calibri"/>
                <a:cs typeface="Calibri"/>
              </a:rPr>
              <a:t>d</a:t>
            </a:r>
            <a:r>
              <a:rPr sz="1500" b="1" spc="-5" dirty="0">
                <a:solidFill>
                  <a:srgbClr val="002675"/>
                </a:solidFill>
                <a:latin typeface="Calibri"/>
                <a:cs typeface="Calibri"/>
              </a:rPr>
              <a:t>i</a:t>
            </a:r>
            <a:r>
              <a:rPr sz="1500" b="1" spc="-40" dirty="0">
                <a:solidFill>
                  <a:srgbClr val="002675"/>
                </a:solidFill>
                <a:latin typeface="Calibri"/>
                <a:cs typeface="Calibri"/>
              </a:rPr>
              <a:t> </a:t>
            </a:r>
            <a:r>
              <a:rPr sz="1500" b="1" spc="-25" dirty="0">
                <a:solidFill>
                  <a:srgbClr val="002675"/>
                </a:solidFill>
                <a:latin typeface="Calibri"/>
                <a:cs typeface="Calibri"/>
              </a:rPr>
              <a:t>s</a:t>
            </a:r>
            <a:r>
              <a:rPr sz="1500" b="1" spc="-5" dirty="0">
                <a:solidFill>
                  <a:srgbClr val="002675"/>
                </a:solidFill>
                <a:latin typeface="Calibri"/>
                <a:cs typeface="Calibri"/>
              </a:rPr>
              <a:t>c</a:t>
            </a:r>
            <a:r>
              <a:rPr sz="1500" b="1" dirty="0">
                <a:solidFill>
                  <a:srgbClr val="002675"/>
                </a:solidFill>
                <a:latin typeface="Calibri"/>
                <a:cs typeface="Calibri"/>
              </a:rPr>
              <a:t>e</a:t>
            </a:r>
            <a:r>
              <a:rPr sz="1500" b="1" spc="-15" dirty="0">
                <a:solidFill>
                  <a:srgbClr val="002675"/>
                </a:solidFill>
                <a:latin typeface="Calibri"/>
                <a:cs typeface="Calibri"/>
              </a:rPr>
              <a:t>g</a:t>
            </a:r>
            <a:r>
              <a:rPr sz="1500" b="1" spc="-5" dirty="0">
                <a:solidFill>
                  <a:srgbClr val="002675"/>
                </a:solidFill>
                <a:latin typeface="Calibri"/>
                <a:cs typeface="Calibri"/>
              </a:rPr>
              <a:t>li</a:t>
            </a:r>
            <a:r>
              <a:rPr sz="1500" b="1" dirty="0">
                <a:solidFill>
                  <a:srgbClr val="002675"/>
                </a:solidFill>
                <a:latin typeface="Calibri"/>
                <a:cs typeface="Calibri"/>
              </a:rPr>
              <a:t>e</a:t>
            </a:r>
            <a:r>
              <a:rPr sz="1500" b="1" spc="-45" dirty="0">
                <a:solidFill>
                  <a:srgbClr val="002675"/>
                </a:solidFill>
                <a:latin typeface="Calibri"/>
                <a:cs typeface="Calibri"/>
              </a:rPr>
              <a:t>r</a:t>
            </a:r>
            <a:r>
              <a:rPr sz="1500" b="1" dirty="0">
                <a:solidFill>
                  <a:srgbClr val="002675"/>
                </a:solidFill>
                <a:latin typeface="Calibri"/>
                <a:cs typeface="Calibri"/>
              </a:rPr>
              <a:t>e</a:t>
            </a:r>
            <a:r>
              <a:rPr sz="1500" b="1" spc="-75" dirty="0">
                <a:solidFill>
                  <a:srgbClr val="002675"/>
                </a:solidFill>
                <a:latin typeface="Calibri"/>
                <a:cs typeface="Calibri"/>
              </a:rPr>
              <a:t> </a:t>
            </a:r>
            <a:r>
              <a:rPr sz="1500" b="1" spc="-25" dirty="0">
                <a:solidFill>
                  <a:srgbClr val="002675"/>
                </a:solidFill>
                <a:latin typeface="Calibri"/>
                <a:cs typeface="Calibri"/>
              </a:rPr>
              <a:t>u</a:t>
            </a:r>
            <a:r>
              <a:rPr sz="1500" b="1" spc="-10" dirty="0">
                <a:solidFill>
                  <a:srgbClr val="002675"/>
                </a:solidFill>
                <a:latin typeface="Calibri"/>
                <a:cs typeface="Calibri"/>
              </a:rPr>
              <a:t>n</a:t>
            </a:r>
            <a:r>
              <a:rPr sz="1500" b="1" spc="-40" dirty="0">
                <a:solidFill>
                  <a:srgbClr val="002675"/>
                </a:solidFill>
                <a:latin typeface="Calibri"/>
                <a:cs typeface="Calibri"/>
              </a:rPr>
              <a:t> </a:t>
            </a:r>
            <a:r>
              <a:rPr sz="1500" b="1" spc="-25" dirty="0">
                <a:solidFill>
                  <a:srgbClr val="002675"/>
                </a:solidFill>
                <a:latin typeface="Calibri"/>
                <a:cs typeface="Calibri"/>
              </a:rPr>
              <a:t>p</a:t>
            </a:r>
            <a:r>
              <a:rPr sz="1500" b="1" spc="-20" dirty="0">
                <a:solidFill>
                  <a:srgbClr val="002675"/>
                </a:solidFill>
                <a:latin typeface="Calibri"/>
                <a:cs typeface="Calibri"/>
              </a:rPr>
              <a:t>ia</a:t>
            </a:r>
            <a:r>
              <a:rPr sz="1500" b="1" spc="-25" dirty="0">
                <a:solidFill>
                  <a:srgbClr val="002675"/>
                </a:solidFill>
                <a:latin typeface="Calibri"/>
                <a:cs typeface="Calibri"/>
              </a:rPr>
              <a:t>n</a:t>
            </a:r>
            <a:r>
              <a:rPr sz="1500" b="1" spc="-10" dirty="0">
                <a:solidFill>
                  <a:srgbClr val="002675"/>
                </a:solidFill>
                <a:latin typeface="Calibri"/>
                <a:cs typeface="Calibri"/>
              </a:rPr>
              <a:t>o</a:t>
            </a:r>
            <a:r>
              <a:rPr sz="1500" b="1" spc="-45" dirty="0">
                <a:solidFill>
                  <a:srgbClr val="002675"/>
                </a:solidFill>
                <a:latin typeface="Calibri"/>
                <a:cs typeface="Calibri"/>
              </a:rPr>
              <a:t> </a:t>
            </a:r>
            <a:r>
              <a:rPr sz="1500" b="1" spc="-25" dirty="0">
                <a:solidFill>
                  <a:srgbClr val="002675"/>
                </a:solidFill>
                <a:latin typeface="Calibri"/>
                <a:cs typeface="Calibri"/>
              </a:rPr>
              <a:t>d</a:t>
            </a:r>
            <a:r>
              <a:rPr sz="1500" b="1" spc="-5" dirty="0">
                <a:solidFill>
                  <a:srgbClr val="002675"/>
                </a:solidFill>
                <a:latin typeface="Calibri"/>
                <a:cs typeface="Calibri"/>
              </a:rPr>
              <a:t>i</a:t>
            </a:r>
            <a:r>
              <a:rPr sz="1500" b="1" spc="-40" dirty="0">
                <a:solidFill>
                  <a:srgbClr val="002675"/>
                </a:solidFill>
                <a:latin typeface="Calibri"/>
                <a:cs typeface="Calibri"/>
              </a:rPr>
              <a:t> </a:t>
            </a:r>
            <a:r>
              <a:rPr sz="1500" b="1" spc="-35" dirty="0">
                <a:solidFill>
                  <a:srgbClr val="002675"/>
                </a:solidFill>
                <a:latin typeface="Calibri"/>
                <a:cs typeface="Calibri"/>
              </a:rPr>
              <a:t>b</a:t>
            </a:r>
            <a:r>
              <a:rPr sz="1500" b="1" dirty="0">
                <a:solidFill>
                  <a:srgbClr val="002675"/>
                </a:solidFill>
                <a:latin typeface="Calibri"/>
                <a:cs typeface="Calibri"/>
              </a:rPr>
              <a:t>e</a:t>
            </a:r>
            <a:r>
              <a:rPr sz="1500" b="1" spc="-15" dirty="0">
                <a:solidFill>
                  <a:srgbClr val="002675"/>
                </a:solidFill>
                <a:latin typeface="Calibri"/>
                <a:cs typeface="Calibri"/>
              </a:rPr>
              <a:t>n</a:t>
            </a:r>
            <a:r>
              <a:rPr sz="1500" b="1" spc="-25" dirty="0">
                <a:solidFill>
                  <a:srgbClr val="002675"/>
                </a:solidFill>
                <a:latin typeface="Calibri"/>
                <a:cs typeface="Calibri"/>
              </a:rPr>
              <a:t>e</a:t>
            </a:r>
            <a:r>
              <a:rPr sz="1500" b="1" spc="5" dirty="0">
                <a:solidFill>
                  <a:srgbClr val="002675"/>
                </a:solidFill>
                <a:latin typeface="Calibri"/>
                <a:cs typeface="Calibri"/>
              </a:rPr>
              <a:t>f</a:t>
            </a:r>
            <a:r>
              <a:rPr sz="1500" b="1" spc="-5" dirty="0">
                <a:solidFill>
                  <a:srgbClr val="002675"/>
                </a:solidFill>
                <a:latin typeface="Calibri"/>
                <a:cs typeface="Calibri"/>
              </a:rPr>
              <a:t>it</a:t>
            </a:r>
            <a:r>
              <a:rPr sz="1500" b="1" spc="-80" dirty="0">
                <a:solidFill>
                  <a:srgbClr val="002675"/>
                </a:solidFill>
                <a:latin typeface="Calibri"/>
                <a:cs typeface="Calibri"/>
              </a:rPr>
              <a:t> </a:t>
            </a:r>
            <a:r>
              <a:rPr sz="1500" b="1" spc="5" dirty="0">
                <a:solidFill>
                  <a:srgbClr val="002675"/>
                </a:solidFill>
                <a:latin typeface="Calibri"/>
                <a:cs typeface="Calibri"/>
              </a:rPr>
              <a:t>f</a:t>
            </a:r>
            <a:r>
              <a:rPr sz="1500" b="1" spc="-5" dirty="0">
                <a:solidFill>
                  <a:srgbClr val="002675"/>
                </a:solidFill>
                <a:latin typeface="Calibri"/>
                <a:cs typeface="Calibri"/>
              </a:rPr>
              <a:t>l</a:t>
            </a:r>
            <a:r>
              <a:rPr sz="1500" b="1" dirty="0">
                <a:solidFill>
                  <a:srgbClr val="002675"/>
                </a:solidFill>
                <a:latin typeface="Calibri"/>
                <a:cs typeface="Calibri"/>
              </a:rPr>
              <a:t>e</a:t>
            </a:r>
            <a:r>
              <a:rPr sz="1500" b="1" spc="-25" dirty="0">
                <a:solidFill>
                  <a:srgbClr val="002675"/>
                </a:solidFill>
                <a:latin typeface="Calibri"/>
                <a:cs typeface="Calibri"/>
              </a:rPr>
              <a:t>ss</a:t>
            </a:r>
            <a:r>
              <a:rPr sz="1500" b="1" spc="-15" dirty="0">
                <a:solidFill>
                  <a:srgbClr val="002675"/>
                </a:solidFill>
                <a:latin typeface="Calibri"/>
                <a:cs typeface="Calibri"/>
              </a:rPr>
              <a:t>i</a:t>
            </a:r>
            <a:r>
              <a:rPr sz="1500" b="1" spc="-25" dirty="0">
                <a:solidFill>
                  <a:srgbClr val="002675"/>
                </a:solidFill>
                <a:latin typeface="Calibri"/>
                <a:cs typeface="Calibri"/>
              </a:rPr>
              <a:t>b</a:t>
            </a:r>
            <a:r>
              <a:rPr sz="1500" b="1" spc="-5" dirty="0">
                <a:solidFill>
                  <a:srgbClr val="002675"/>
                </a:solidFill>
                <a:latin typeface="Calibri"/>
                <a:cs typeface="Calibri"/>
              </a:rPr>
              <a:t>i</a:t>
            </a:r>
            <a:r>
              <a:rPr sz="1500" b="1" spc="-15" dirty="0">
                <a:solidFill>
                  <a:srgbClr val="002675"/>
                </a:solidFill>
                <a:latin typeface="Calibri"/>
                <a:cs typeface="Calibri"/>
              </a:rPr>
              <a:t>l</a:t>
            </a:r>
            <a:r>
              <a:rPr sz="1500" b="1" dirty="0">
                <a:solidFill>
                  <a:srgbClr val="002675"/>
                </a:solidFill>
                <a:latin typeface="Calibri"/>
                <a:cs typeface="Calibri"/>
              </a:rPr>
              <a:t>e </a:t>
            </a:r>
            <a:r>
              <a:rPr sz="1500" b="1" spc="-15" dirty="0">
                <a:solidFill>
                  <a:srgbClr val="002675"/>
                </a:solidFill>
                <a:latin typeface="Calibri"/>
                <a:cs typeface="Calibri"/>
              </a:rPr>
              <a:t>p</a:t>
            </a:r>
            <a:r>
              <a:rPr sz="1500" b="1" spc="-30" dirty="0">
                <a:solidFill>
                  <a:srgbClr val="002675"/>
                </a:solidFill>
                <a:latin typeface="Calibri"/>
                <a:cs typeface="Calibri"/>
              </a:rPr>
              <a:t>r</a:t>
            </a:r>
            <a:r>
              <a:rPr sz="1500" b="1" spc="-15" dirty="0">
                <a:solidFill>
                  <a:srgbClr val="002675"/>
                </a:solidFill>
                <a:latin typeface="Calibri"/>
                <a:cs typeface="Calibri"/>
              </a:rPr>
              <a:t>opon</a:t>
            </a:r>
            <a:r>
              <a:rPr sz="1500" b="1" dirty="0">
                <a:solidFill>
                  <a:srgbClr val="002675"/>
                </a:solidFill>
                <a:latin typeface="Calibri"/>
                <a:cs typeface="Calibri"/>
              </a:rPr>
              <a:t>e</a:t>
            </a:r>
            <a:r>
              <a:rPr sz="1500" b="1" spc="-15" dirty="0">
                <a:solidFill>
                  <a:srgbClr val="002675"/>
                </a:solidFill>
                <a:latin typeface="Calibri"/>
                <a:cs typeface="Calibri"/>
              </a:rPr>
              <a:t>nd</a:t>
            </a:r>
            <a:r>
              <a:rPr sz="1500" b="1" spc="-10" dirty="0">
                <a:solidFill>
                  <a:srgbClr val="002675"/>
                </a:solidFill>
                <a:latin typeface="Calibri"/>
                <a:cs typeface="Calibri"/>
              </a:rPr>
              <a:t>o </a:t>
            </a:r>
            <a:r>
              <a:rPr sz="1500" b="1" dirty="0">
                <a:solidFill>
                  <a:srgbClr val="002675"/>
                </a:solidFill>
                <a:latin typeface="Calibri"/>
                <a:cs typeface="Calibri"/>
              </a:rPr>
              <a:t>le</a:t>
            </a:r>
            <a:r>
              <a:rPr sz="1500" b="1" spc="-15" dirty="0">
                <a:solidFill>
                  <a:srgbClr val="002675"/>
                </a:solidFill>
                <a:latin typeface="Calibri"/>
                <a:cs typeface="Calibri"/>
              </a:rPr>
              <a:t> </a:t>
            </a:r>
            <a:r>
              <a:rPr sz="1500" b="1" spc="-30" dirty="0">
                <a:solidFill>
                  <a:srgbClr val="002675"/>
                </a:solidFill>
                <a:latin typeface="Calibri"/>
                <a:cs typeface="Calibri"/>
              </a:rPr>
              <a:t>v</a:t>
            </a:r>
            <a:r>
              <a:rPr sz="1500" b="1" dirty="0">
                <a:solidFill>
                  <a:srgbClr val="002675"/>
                </a:solidFill>
                <a:latin typeface="Calibri"/>
                <a:cs typeface="Calibri"/>
              </a:rPr>
              <a:t>a</a:t>
            </a:r>
            <a:r>
              <a:rPr sz="1500" b="1" spc="-10" dirty="0">
                <a:solidFill>
                  <a:srgbClr val="002675"/>
                </a:solidFill>
                <a:latin typeface="Calibri"/>
                <a:cs typeface="Calibri"/>
              </a:rPr>
              <a:t>r</a:t>
            </a:r>
            <a:r>
              <a:rPr sz="1500" b="1" dirty="0">
                <a:solidFill>
                  <a:srgbClr val="002675"/>
                </a:solidFill>
                <a:latin typeface="Calibri"/>
                <a:cs typeface="Calibri"/>
              </a:rPr>
              <a:t>ie</a:t>
            </a:r>
            <a:r>
              <a:rPr sz="1500" b="1" spc="-5" dirty="0">
                <a:solidFill>
                  <a:srgbClr val="002675"/>
                </a:solidFill>
                <a:latin typeface="Calibri"/>
                <a:cs typeface="Calibri"/>
              </a:rPr>
              <a:t> </a:t>
            </a:r>
            <a:r>
              <a:rPr sz="1500" b="1" spc="-10" dirty="0">
                <a:solidFill>
                  <a:srgbClr val="002675"/>
                </a:solidFill>
                <a:latin typeface="Calibri"/>
                <a:cs typeface="Calibri"/>
              </a:rPr>
              <a:t>s</a:t>
            </a:r>
            <a:r>
              <a:rPr sz="1500" b="1" spc="-15" dirty="0">
                <a:solidFill>
                  <a:srgbClr val="002675"/>
                </a:solidFill>
                <a:latin typeface="Calibri"/>
                <a:cs typeface="Calibri"/>
              </a:rPr>
              <a:t>o</a:t>
            </a:r>
            <a:r>
              <a:rPr sz="1500" b="1" spc="-5" dirty="0">
                <a:solidFill>
                  <a:srgbClr val="002675"/>
                </a:solidFill>
                <a:latin typeface="Calibri"/>
                <a:cs typeface="Calibri"/>
              </a:rPr>
              <a:t>l</a:t>
            </a:r>
            <a:r>
              <a:rPr sz="1500" b="1" spc="-15" dirty="0">
                <a:solidFill>
                  <a:srgbClr val="002675"/>
                </a:solidFill>
                <a:latin typeface="Calibri"/>
                <a:cs typeface="Calibri"/>
              </a:rPr>
              <a:t>u</a:t>
            </a:r>
            <a:r>
              <a:rPr sz="1500" b="1" dirty="0">
                <a:solidFill>
                  <a:srgbClr val="002675"/>
                </a:solidFill>
                <a:latin typeface="Calibri"/>
                <a:cs typeface="Calibri"/>
              </a:rPr>
              <a:t>z</a:t>
            </a:r>
            <a:r>
              <a:rPr sz="1500" b="1" spc="-5" dirty="0">
                <a:solidFill>
                  <a:srgbClr val="002675"/>
                </a:solidFill>
                <a:latin typeface="Calibri"/>
                <a:cs typeface="Calibri"/>
              </a:rPr>
              <a:t>i</a:t>
            </a:r>
            <a:r>
              <a:rPr sz="1500" b="1" spc="-15" dirty="0">
                <a:solidFill>
                  <a:srgbClr val="002675"/>
                </a:solidFill>
                <a:latin typeface="Calibri"/>
                <a:cs typeface="Calibri"/>
              </a:rPr>
              <a:t>on</a:t>
            </a:r>
            <a:r>
              <a:rPr sz="1500" b="1" spc="-5" dirty="0">
                <a:solidFill>
                  <a:srgbClr val="002675"/>
                </a:solidFill>
                <a:latin typeface="Calibri"/>
                <a:cs typeface="Calibri"/>
              </a:rPr>
              <a:t>i</a:t>
            </a:r>
            <a:r>
              <a:rPr sz="1500" b="1" spc="-25" dirty="0">
                <a:solidFill>
                  <a:srgbClr val="002675"/>
                </a:solidFill>
                <a:latin typeface="Calibri"/>
                <a:cs typeface="Calibri"/>
              </a:rPr>
              <a:t> </a:t>
            </a:r>
            <a:r>
              <a:rPr sz="1500" b="1" dirty="0">
                <a:solidFill>
                  <a:srgbClr val="002675"/>
                </a:solidFill>
                <a:latin typeface="Calibri"/>
                <a:cs typeface="Calibri"/>
              </a:rPr>
              <a:t>me</a:t>
            </a:r>
            <a:r>
              <a:rPr sz="1500" b="1" spc="-10" dirty="0">
                <a:solidFill>
                  <a:srgbClr val="002675"/>
                </a:solidFill>
                <a:latin typeface="Calibri"/>
                <a:cs typeface="Calibri"/>
              </a:rPr>
              <a:t>ss</a:t>
            </a:r>
            <a:r>
              <a:rPr sz="1500" b="1" dirty="0">
                <a:solidFill>
                  <a:srgbClr val="002675"/>
                </a:solidFill>
                <a:latin typeface="Calibri"/>
                <a:cs typeface="Calibri"/>
              </a:rPr>
              <a:t>e</a:t>
            </a:r>
            <a:r>
              <a:rPr sz="1500" b="1" spc="-5" dirty="0">
                <a:solidFill>
                  <a:srgbClr val="002675"/>
                </a:solidFill>
                <a:latin typeface="Calibri"/>
                <a:cs typeface="Calibri"/>
              </a:rPr>
              <a:t> </a:t>
            </a:r>
            <a:r>
              <a:rPr sz="1500" b="1" spc="-10" dirty="0">
                <a:solidFill>
                  <a:srgbClr val="002675"/>
                </a:solidFill>
                <a:latin typeface="Calibri"/>
                <a:cs typeface="Calibri"/>
              </a:rPr>
              <a:t>a</a:t>
            </a:r>
            <a:r>
              <a:rPr sz="1500" b="1" spc="-15" dirty="0">
                <a:solidFill>
                  <a:srgbClr val="002675"/>
                </a:solidFill>
                <a:latin typeface="Calibri"/>
                <a:cs typeface="Calibri"/>
              </a:rPr>
              <a:t> d</a:t>
            </a:r>
            <a:r>
              <a:rPr sz="1500" b="1" spc="-5" dirty="0">
                <a:solidFill>
                  <a:srgbClr val="002675"/>
                </a:solidFill>
                <a:latin typeface="Calibri"/>
                <a:cs typeface="Calibri"/>
              </a:rPr>
              <a:t>is</a:t>
            </a:r>
            <a:r>
              <a:rPr sz="1500" b="1" spc="-15" dirty="0">
                <a:solidFill>
                  <a:srgbClr val="002675"/>
                </a:solidFill>
                <a:latin typeface="Calibri"/>
                <a:cs typeface="Calibri"/>
              </a:rPr>
              <a:t>po</a:t>
            </a:r>
            <a:r>
              <a:rPr sz="1500" b="1" spc="-10" dirty="0">
                <a:solidFill>
                  <a:srgbClr val="002675"/>
                </a:solidFill>
                <a:latin typeface="Calibri"/>
                <a:cs typeface="Calibri"/>
              </a:rPr>
              <a:t>s</a:t>
            </a:r>
            <a:r>
              <a:rPr sz="1500" b="1" dirty="0">
                <a:solidFill>
                  <a:srgbClr val="002675"/>
                </a:solidFill>
                <a:latin typeface="Calibri"/>
                <a:cs typeface="Calibri"/>
              </a:rPr>
              <a:t>iz</a:t>
            </a:r>
            <a:r>
              <a:rPr sz="1500" b="1" spc="-5" dirty="0">
                <a:solidFill>
                  <a:srgbClr val="002675"/>
                </a:solidFill>
                <a:latin typeface="Calibri"/>
                <a:cs typeface="Calibri"/>
              </a:rPr>
              <a:t>i</a:t>
            </a:r>
            <a:r>
              <a:rPr sz="1500" b="1" spc="-15" dirty="0">
                <a:solidFill>
                  <a:srgbClr val="002675"/>
                </a:solidFill>
                <a:latin typeface="Calibri"/>
                <a:cs typeface="Calibri"/>
              </a:rPr>
              <a:t>on</a:t>
            </a:r>
            <a:r>
              <a:rPr sz="1500" b="1" dirty="0">
                <a:solidFill>
                  <a:srgbClr val="002675"/>
                </a:solidFill>
                <a:latin typeface="Calibri"/>
                <a:cs typeface="Calibri"/>
              </a:rPr>
              <a:t>e</a:t>
            </a:r>
            <a:r>
              <a:rPr sz="1500" b="1" spc="-30" dirty="0">
                <a:solidFill>
                  <a:srgbClr val="002675"/>
                </a:solidFill>
                <a:latin typeface="Calibri"/>
                <a:cs typeface="Calibri"/>
              </a:rPr>
              <a:t> </a:t>
            </a:r>
            <a:r>
              <a:rPr sz="1500" b="1" spc="-15" dirty="0">
                <a:solidFill>
                  <a:srgbClr val="002675"/>
                </a:solidFill>
                <a:latin typeface="Calibri"/>
                <a:cs typeface="Calibri"/>
              </a:rPr>
              <a:t>d</a:t>
            </a:r>
            <a:r>
              <a:rPr sz="1500" b="1" spc="-10" dirty="0">
                <a:solidFill>
                  <a:srgbClr val="002675"/>
                </a:solidFill>
                <a:latin typeface="Calibri"/>
                <a:cs typeface="Calibri"/>
              </a:rPr>
              <a:t>al</a:t>
            </a:r>
            <a:r>
              <a:rPr sz="1500" b="1" dirty="0">
                <a:solidFill>
                  <a:srgbClr val="002675"/>
                </a:solidFill>
                <a:latin typeface="Calibri"/>
                <a:cs typeface="Calibri"/>
              </a:rPr>
              <a:t>l</a:t>
            </a:r>
            <a:r>
              <a:rPr sz="1500" b="1" spc="-110" dirty="0">
                <a:solidFill>
                  <a:srgbClr val="002675"/>
                </a:solidFill>
                <a:latin typeface="Calibri"/>
                <a:cs typeface="Calibri"/>
              </a:rPr>
              <a:t>’</a:t>
            </a:r>
            <a:r>
              <a:rPr sz="1500" b="1" dirty="0">
                <a:solidFill>
                  <a:srgbClr val="002675"/>
                </a:solidFill>
                <a:latin typeface="Calibri"/>
                <a:cs typeface="Calibri"/>
              </a:rPr>
              <a:t>azie</a:t>
            </a:r>
            <a:r>
              <a:rPr sz="1500" b="1" spc="-15" dirty="0">
                <a:solidFill>
                  <a:srgbClr val="002675"/>
                </a:solidFill>
                <a:latin typeface="Calibri"/>
                <a:cs typeface="Calibri"/>
              </a:rPr>
              <a:t>n</a:t>
            </a:r>
            <a:r>
              <a:rPr sz="1500" b="1" spc="-25" dirty="0">
                <a:solidFill>
                  <a:srgbClr val="002675"/>
                </a:solidFill>
                <a:latin typeface="Calibri"/>
                <a:cs typeface="Calibri"/>
              </a:rPr>
              <a:t>d</a:t>
            </a:r>
            <a:r>
              <a:rPr sz="1500" b="1" spc="-10" dirty="0">
                <a:solidFill>
                  <a:srgbClr val="002675"/>
                </a:solidFill>
                <a:latin typeface="Calibri"/>
                <a:cs typeface="Calibri"/>
              </a:rPr>
              <a:t>a</a:t>
            </a:r>
            <a:endParaRPr sz="1500" dirty="0">
              <a:latin typeface="Calibri"/>
              <a:cs typeface="Calibri"/>
            </a:endParaRPr>
          </a:p>
        </p:txBody>
      </p:sp>
      <p:sp>
        <p:nvSpPr>
          <p:cNvPr id="14" name="object 14"/>
          <p:cNvSpPr txBox="1"/>
          <p:nvPr/>
        </p:nvSpPr>
        <p:spPr>
          <a:xfrm>
            <a:off x="2514600" y="3320986"/>
            <a:ext cx="4882515" cy="453390"/>
          </a:xfrm>
          <a:prstGeom prst="rect">
            <a:avLst/>
          </a:prstGeom>
        </p:spPr>
        <p:txBody>
          <a:bodyPr vert="horz" wrap="square" lIns="0" tIns="0" rIns="0" bIns="0" rtlCol="0">
            <a:spAutoFit/>
          </a:bodyPr>
          <a:lstStyle/>
          <a:p>
            <a:pPr marL="12700" marR="5080" indent="12065">
              <a:lnSpc>
                <a:spcPts val="1789"/>
              </a:lnSpc>
            </a:pPr>
            <a:r>
              <a:rPr sz="1500" b="1" spc="-130" dirty="0">
                <a:solidFill>
                  <a:srgbClr val="002675"/>
                </a:solidFill>
                <a:latin typeface="Calibri"/>
                <a:cs typeface="Calibri"/>
              </a:rPr>
              <a:t>L</a:t>
            </a:r>
            <a:r>
              <a:rPr sz="1500" b="1" spc="-20" dirty="0">
                <a:solidFill>
                  <a:srgbClr val="002675"/>
                </a:solidFill>
                <a:latin typeface="Calibri"/>
                <a:cs typeface="Calibri"/>
              </a:rPr>
              <a:t>’</a:t>
            </a:r>
            <a:r>
              <a:rPr sz="1500" b="1" spc="-15" dirty="0">
                <a:solidFill>
                  <a:srgbClr val="002675"/>
                </a:solidFill>
                <a:latin typeface="Calibri"/>
                <a:cs typeface="Calibri"/>
              </a:rPr>
              <a:t>i</a:t>
            </a:r>
            <a:r>
              <a:rPr sz="1500" b="1" dirty="0">
                <a:solidFill>
                  <a:srgbClr val="002675"/>
                </a:solidFill>
                <a:latin typeface="Calibri"/>
                <a:cs typeface="Calibri"/>
              </a:rPr>
              <a:t>m</a:t>
            </a:r>
            <a:r>
              <a:rPr sz="1500" b="1" spc="-25" dirty="0">
                <a:solidFill>
                  <a:srgbClr val="002675"/>
                </a:solidFill>
                <a:latin typeface="Calibri"/>
                <a:cs typeface="Calibri"/>
              </a:rPr>
              <a:t>po</a:t>
            </a:r>
            <a:r>
              <a:rPr sz="1500" b="1" spc="-20" dirty="0">
                <a:solidFill>
                  <a:srgbClr val="002675"/>
                </a:solidFill>
                <a:latin typeface="Calibri"/>
                <a:cs typeface="Calibri"/>
              </a:rPr>
              <a:t>r</a:t>
            </a:r>
            <a:r>
              <a:rPr sz="1500" b="1" spc="-65" dirty="0">
                <a:solidFill>
                  <a:srgbClr val="002675"/>
                </a:solidFill>
                <a:latin typeface="Calibri"/>
                <a:cs typeface="Calibri"/>
              </a:rPr>
              <a:t>t</a:t>
            </a:r>
            <a:r>
              <a:rPr sz="1500" b="1" spc="-10" dirty="0">
                <a:solidFill>
                  <a:srgbClr val="002675"/>
                </a:solidFill>
                <a:latin typeface="Calibri"/>
                <a:cs typeface="Calibri"/>
              </a:rPr>
              <a:t>o</a:t>
            </a:r>
            <a:r>
              <a:rPr sz="1500" b="1" spc="30" dirty="0">
                <a:solidFill>
                  <a:srgbClr val="002675"/>
                </a:solidFill>
                <a:latin typeface="Calibri"/>
                <a:cs typeface="Calibri"/>
              </a:rPr>
              <a:t> </a:t>
            </a:r>
            <a:r>
              <a:rPr sz="1500" b="1" spc="-20" dirty="0">
                <a:solidFill>
                  <a:srgbClr val="002675"/>
                </a:solidFill>
                <a:latin typeface="Times New Roman"/>
                <a:cs typeface="Times New Roman"/>
              </a:rPr>
              <a:t>pot</a:t>
            </a:r>
            <a:r>
              <a:rPr sz="1500" b="1" spc="-55" dirty="0">
                <a:solidFill>
                  <a:srgbClr val="002675"/>
                </a:solidFill>
                <a:latin typeface="Times New Roman"/>
                <a:cs typeface="Times New Roman"/>
              </a:rPr>
              <a:t>r</a:t>
            </a:r>
            <a:r>
              <a:rPr sz="1500" b="1" spc="-30" dirty="0">
                <a:solidFill>
                  <a:srgbClr val="002675"/>
                </a:solidFill>
                <a:latin typeface="Times New Roman"/>
                <a:cs typeface="Times New Roman"/>
              </a:rPr>
              <a:t>e</a:t>
            </a:r>
            <a:r>
              <a:rPr sz="1500" b="1" spc="-20" dirty="0">
                <a:solidFill>
                  <a:srgbClr val="002675"/>
                </a:solidFill>
                <a:latin typeface="Times New Roman"/>
                <a:cs typeface="Times New Roman"/>
              </a:rPr>
              <a:t>bb</a:t>
            </a:r>
            <a:r>
              <a:rPr sz="1500" b="1" dirty="0">
                <a:solidFill>
                  <a:srgbClr val="002675"/>
                </a:solidFill>
                <a:latin typeface="Times New Roman"/>
                <a:cs typeface="Times New Roman"/>
              </a:rPr>
              <a:t>e</a:t>
            </a:r>
            <a:r>
              <a:rPr sz="1500" b="1" spc="-35" dirty="0">
                <a:solidFill>
                  <a:srgbClr val="002675"/>
                </a:solidFill>
                <a:latin typeface="Times New Roman"/>
                <a:cs typeface="Times New Roman"/>
              </a:rPr>
              <a:t> </a:t>
            </a:r>
            <a:r>
              <a:rPr sz="1500" b="1" spc="-30" dirty="0">
                <a:solidFill>
                  <a:srgbClr val="002675"/>
                </a:solidFill>
                <a:latin typeface="Times New Roman"/>
                <a:cs typeface="Times New Roman"/>
              </a:rPr>
              <a:t>e</a:t>
            </a:r>
            <a:r>
              <a:rPr sz="1500" b="1" spc="-20" dirty="0">
                <a:solidFill>
                  <a:srgbClr val="002675"/>
                </a:solidFill>
                <a:latin typeface="Times New Roman"/>
                <a:cs typeface="Times New Roman"/>
              </a:rPr>
              <a:t>ss</a:t>
            </a:r>
            <a:r>
              <a:rPr sz="1500" b="1" spc="-30" dirty="0">
                <a:solidFill>
                  <a:srgbClr val="002675"/>
                </a:solidFill>
                <a:latin typeface="Times New Roman"/>
                <a:cs typeface="Times New Roman"/>
              </a:rPr>
              <a:t>e</a:t>
            </a:r>
            <a:r>
              <a:rPr sz="1500" b="1" spc="-55" dirty="0">
                <a:solidFill>
                  <a:srgbClr val="002675"/>
                </a:solidFill>
                <a:latin typeface="Times New Roman"/>
                <a:cs typeface="Times New Roman"/>
              </a:rPr>
              <a:t>r</a:t>
            </a:r>
            <a:r>
              <a:rPr sz="1500" b="1" dirty="0">
                <a:solidFill>
                  <a:srgbClr val="002675"/>
                </a:solidFill>
                <a:latin typeface="Times New Roman"/>
                <a:cs typeface="Times New Roman"/>
              </a:rPr>
              <a:t>e</a:t>
            </a:r>
            <a:r>
              <a:rPr sz="1500" b="1" spc="-25" dirty="0">
                <a:solidFill>
                  <a:srgbClr val="002675"/>
                </a:solidFill>
                <a:latin typeface="Times New Roman"/>
                <a:cs typeface="Times New Roman"/>
              </a:rPr>
              <a:t> </a:t>
            </a:r>
            <a:r>
              <a:rPr sz="1500" b="1" spc="-25" dirty="0">
                <a:solidFill>
                  <a:srgbClr val="002675"/>
                </a:solidFill>
                <a:latin typeface="Calibri"/>
                <a:cs typeface="Calibri"/>
              </a:rPr>
              <a:t>p</a:t>
            </a:r>
            <a:r>
              <a:rPr sz="1500" b="1" spc="-45" dirty="0">
                <a:solidFill>
                  <a:srgbClr val="002675"/>
                </a:solidFill>
                <a:latin typeface="Calibri"/>
                <a:cs typeface="Calibri"/>
              </a:rPr>
              <a:t>r</a:t>
            </a:r>
            <a:r>
              <a:rPr sz="1500" b="1" dirty="0">
                <a:solidFill>
                  <a:srgbClr val="002675"/>
                </a:solidFill>
                <a:latin typeface="Calibri"/>
                <a:cs typeface="Calibri"/>
              </a:rPr>
              <a:t>e</a:t>
            </a:r>
            <a:r>
              <a:rPr sz="1500" b="1" spc="-45" dirty="0">
                <a:solidFill>
                  <a:srgbClr val="002675"/>
                </a:solidFill>
                <a:latin typeface="Calibri"/>
                <a:cs typeface="Calibri"/>
              </a:rPr>
              <a:t>s</a:t>
            </a:r>
            <a:r>
              <a:rPr sz="1500" b="1" spc="-65" dirty="0">
                <a:solidFill>
                  <a:srgbClr val="002675"/>
                </a:solidFill>
                <a:latin typeface="Calibri"/>
                <a:cs typeface="Calibri"/>
              </a:rPr>
              <a:t>t</a:t>
            </a:r>
            <a:r>
              <a:rPr sz="1500" b="1" spc="-20" dirty="0">
                <a:solidFill>
                  <a:srgbClr val="002675"/>
                </a:solidFill>
                <a:latin typeface="Calibri"/>
                <a:cs typeface="Calibri"/>
              </a:rPr>
              <a:t>a</a:t>
            </a:r>
            <a:r>
              <a:rPr sz="1500" b="1" spc="-25" dirty="0">
                <a:solidFill>
                  <a:srgbClr val="002675"/>
                </a:solidFill>
                <a:latin typeface="Calibri"/>
                <a:cs typeface="Calibri"/>
              </a:rPr>
              <a:t>b</a:t>
            </a:r>
            <a:r>
              <a:rPr sz="1500" b="1" spc="-5" dirty="0">
                <a:solidFill>
                  <a:srgbClr val="002675"/>
                </a:solidFill>
                <a:latin typeface="Calibri"/>
                <a:cs typeface="Calibri"/>
              </a:rPr>
              <a:t>ili</a:t>
            </a:r>
            <a:r>
              <a:rPr sz="1500" b="1" spc="-65" dirty="0">
                <a:solidFill>
                  <a:srgbClr val="002675"/>
                </a:solidFill>
                <a:latin typeface="Calibri"/>
                <a:cs typeface="Calibri"/>
              </a:rPr>
              <a:t>t</a:t>
            </a:r>
            <a:r>
              <a:rPr sz="1500" b="1" spc="-10" dirty="0">
                <a:solidFill>
                  <a:srgbClr val="002675"/>
                </a:solidFill>
                <a:latin typeface="Calibri"/>
                <a:cs typeface="Calibri"/>
              </a:rPr>
              <a:t>o</a:t>
            </a:r>
            <a:r>
              <a:rPr sz="1500" b="1" dirty="0">
                <a:solidFill>
                  <a:srgbClr val="002675"/>
                </a:solidFill>
                <a:latin typeface="Calibri"/>
                <a:cs typeface="Calibri"/>
              </a:rPr>
              <a:t> </a:t>
            </a:r>
            <a:r>
              <a:rPr sz="1500" b="1" spc="-105" dirty="0">
                <a:solidFill>
                  <a:srgbClr val="002675"/>
                </a:solidFill>
                <a:latin typeface="Calibri"/>
                <a:cs typeface="Calibri"/>
              </a:rPr>
              <a:t> </a:t>
            </a:r>
            <a:r>
              <a:rPr sz="1500" b="1" spc="-55" dirty="0">
                <a:solidFill>
                  <a:srgbClr val="002675"/>
                </a:solidFill>
                <a:latin typeface="Times New Roman"/>
                <a:cs typeface="Times New Roman"/>
              </a:rPr>
              <a:t>d</a:t>
            </a:r>
            <a:r>
              <a:rPr sz="1500" b="1" spc="-5" dirty="0">
                <a:solidFill>
                  <a:srgbClr val="002675"/>
                </a:solidFill>
                <a:latin typeface="Calibri"/>
                <a:cs typeface="Calibri"/>
              </a:rPr>
              <a:t>all</a:t>
            </a:r>
            <a:r>
              <a:rPr sz="1500" b="1" spc="-215" dirty="0">
                <a:solidFill>
                  <a:srgbClr val="002675"/>
                </a:solidFill>
                <a:latin typeface="Calibri"/>
                <a:cs typeface="Calibri"/>
              </a:rPr>
              <a:t>’</a:t>
            </a:r>
            <a:r>
              <a:rPr sz="1500" b="1" spc="-20" dirty="0">
                <a:solidFill>
                  <a:srgbClr val="002675"/>
                </a:solidFill>
                <a:latin typeface="Calibri"/>
                <a:cs typeface="Calibri"/>
              </a:rPr>
              <a:t>a</a:t>
            </a:r>
            <a:r>
              <a:rPr sz="1500" b="1" dirty="0">
                <a:solidFill>
                  <a:srgbClr val="002675"/>
                </a:solidFill>
                <a:latin typeface="Calibri"/>
                <a:cs typeface="Calibri"/>
              </a:rPr>
              <a:t>z</a:t>
            </a:r>
            <a:r>
              <a:rPr sz="1500" b="1" spc="-15" dirty="0">
                <a:solidFill>
                  <a:srgbClr val="002675"/>
                </a:solidFill>
                <a:latin typeface="Calibri"/>
                <a:cs typeface="Calibri"/>
              </a:rPr>
              <a:t>i</a:t>
            </a:r>
            <a:r>
              <a:rPr sz="1500" b="1" dirty="0">
                <a:solidFill>
                  <a:srgbClr val="002675"/>
                </a:solidFill>
                <a:latin typeface="Calibri"/>
                <a:cs typeface="Calibri"/>
              </a:rPr>
              <a:t>e</a:t>
            </a:r>
            <a:r>
              <a:rPr sz="1500" b="1" spc="-35" dirty="0">
                <a:solidFill>
                  <a:srgbClr val="002675"/>
                </a:solidFill>
                <a:latin typeface="Calibri"/>
                <a:cs typeface="Calibri"/>
              </a:rPr>
              <a:t>nd</a:t>
            </a:r>
            <a:r>
              <a:rPr sz="1500" b="1" spc="-10" dirty="0">
                <a:solidFill>
                  <a:srgbClr val="002675"/>
                </a:solidFill>
                <a:latin typeface="Calibri"/>
                <a:cs typeface="Calibri"/>
              </a:rPr>
              <a:t>a</a:t>
            </a:r>
            <a:r>
              <a:rPr sz="1500" b="1" spc="-110" dirty="0">
                <a:solidFill>
                  <a:srgbClr val="002675"/>
                </a:solidFill>
                <a:latin typeface="Calibri"/>
                <a:cs typeface="Calibri"/>
              </a:rPr>
              <a:t> </a:t>
            </a:r>
            <a:r>
              <a:rPr sz="1500" b="1" spc="-10" dirty="0">
                <a:solidFill>
                  <a:srgbClr val="002675"/>
                </a:solidFill>
                <a:latin typeface="Calibri"/>
                <a:cs typeface="Calibri"/>
              </a:rPr>
              <a:t>o </a:t>
            </a:r>
            <a:r>
              <a:rPr sz="1500" b="1" spc="-25" dirty="0">
                <a:solidFill>
                  <a:srgbClr val="002675"/>
                </a:solidFill>
                <a:latin typeface="Calibri"/>
                <a:cs typeface="Calibri"/>
              </a:rPr>
              <a:t>s</a:t>
            </a:r>
            <a:r>
              <a:rPr sz="1500" b="1" spc="-5" dirty="0">
                <a:solidFill>
                  <a:srgbClr val="002675"/>
                </a:solidFill>
                <a:latin typeface="Calibri"/>
                <a:cs typeface="Calibri"/>
              </a:rPr>
              <a:t>c</a:t>
            </a:r>
            <a:r>
              <a:rPr sz="1500" b="1" dirty="0">
                <a:solidFill>
                  <a:srgbClr val="002675"/>
                </a:solidFill>
                <a:latin typeface="Calibri"/>
                <a:cs typeface="Calibri"/>
              </a:rPr>
              <a:t>e</a:t>
            </a:r>
            <a:r>
              <a:rPr sz="1500" b="1" spc="-5" dirty="0">
                <a:solidFill>
                  <a:srgbClr val="002675"/>
                </a:solidFill>
                <a:latin typeface="Calibri"/>
                <a:cs typeface="Calibri"/>
              </a:rPr>
              <a:t>l</a:t>
            </a:r>
            <a:r>
              <a:rPr sz="1500" b="1" spc="-65" dirty="0">
                <a:solidFill>
                  <a:srgbClr val="002675"/>
                </a:solidFill>
                <a:latin typeface="Calibri"/>
                <a:cs typeface="Calibri"/>
              </a:rPr>
              <a:t>t</a:t>
            </a:r>
            <a:r>
              <a:rPr sz="1500" b="1" spc="-10" dirty="0">
                <a:solidFill>
                  <a:srgbClr val="002675"/>
                </a:solidFill>
                <a:latin typeface="Calibri"/>
                <a:cs typeface="Calibri"/>
              </a:rPr>
              <a:t>o</a:t>
            </a:r>
            <a:r>
              <a:rPr sz="1500" b="1" spc="15" dirty="0">
                <a:solidFill>
                  <a:srgbClr val="002675"/>
                </a:solidFill>
                <a:latin typeface="Calibri"/>
                <a:cs typeface="Calibri"/>
              </a:rPr>
              <a:t> </a:t>
            </a:r>
            <a:r>
              <a:rPr sz="1500" b="1" spc="-25" dirty="0">
                <a:solidFill>
                  <a:srgbClr val="002675"/>
                </a:solidFill>
                <a:latin typeface="Calibri"/>
                <a:cs typeface="Calibri"/>
              </a:rPr>
              <a:t>d</a:t>
            </a:r>
            <a:r>
              <a:rPr sz="1500" b="1" spc="-20" dirty="0">
                <a:solidFill>
                  <a:srgbClr val="002675"/>
                </a:solidFill>
                <a:latin typeface="Calibri"/>
                <a:cs typeface="Calibri"/>
              </a:rPr>
              <a:t>al</a:t>
            </a:r>
            <a:r>
              <a:rPr sz="1500" b="1" spc="-15" dirty="0">
                <a:solidFill>
                  <a:srgbClr val="002675"/>
                </a:solidFill>
                <a:latin typeface="Calibri"/>
                <a:cs typeface="Calibri"/>
              </a:rPr>
              <a:t> </a:t>
            </a:r>
            <a:r>
              <a:rPr sz="1500" b="1" spc="-25" dirty="0">
                <a:solidFill>
                  <a:srgbClr val="002675"/>
                </a:solidFill>
                <a:latin typeface="Calibri"/>
                <a:cs typeface="Calibri"/>
              </a:rPr>
              <a:t>d</a:t>
            </a:r>
            <a:r>
              <a:rPr sz="1500" b="1" spc="-5" dirty="0">
                <a:solidFill>
                  <a:srgbClr val="002675"/>
                </a:solidFill>
                <a:latin typeface="Calibri"/>
                <a:cs typeface="Calibri"/>
              </a:rPr>
              <a:t>i</a:t>
            </a:r>
            <a:r>
              <a:rPr sz="1500" b="1" spc="-25" dirty="0">
                <a:solidFill>
                  <a:srgbClr val="002675"/>
                </a:solidFill>
                <a:latin typeface="Calibri"/>
                <a:cs typeface="Calibri"/>
              </a:rPr>
              <a:t>p</a:t>
            </a:r>
            <a:r>
              <a:rPr sz="1500" b="1" dirty="0">
                <a:solidFill>
                  <a:srgbClr val="002675"/>
                </a:solidFill>
                <a:latin typeface="Calibri"/>
                <a:cs typeface="Calibri"/>
              </a:rPr>
              <a:t>e</a:t>
            </a:r>
            <a:r>
              <a:rPr sz="1500" b="1" spc="-25" dirty="0">
                <a:solidFill>
                  <a:srgbClr val="002675"/>
                </a:solidFill>
                <a:latin typeface="Calibri"/>
                <a:cs typeface="Calibri"/>
              </a:rPr>
              <a:t>n</a:t>
            </a:r>
            <a:r>
              <a:rPr sz="1500" b="1" spc="-35" dirty="0">
                <a:solidFill>
                  <a:srgbClr val="002675"/>
                </a:solidFill>
                <a:latin typeface="Calibri"/>
                <a:cs typeface="Calibri"/>
              </a:rPr>
              <a:t>d</a:t>
            </a:r>
            <a:r>
              <a:rPr sz="1500" b="1" spc="-15" dirty="0">
                <a:solidFill>
                  <a:srgbClr val="002675"/>
                </a:solidFill>
                <a:latin typeface="Calibri"/>
                <a:cs typeface="Calibri"/>
              </a:rPr>
              <a:t>e</a:t>
            </a:r>
            <a:r>
              <a:rPr sz="1500" b="1" spc="-50" dirty="0">
                <a:solidFill>
                  <a:srgbClr val="002675"/>
                </a:solidFill>
                <a:latin typeface="Calibri"/>
                <a:cs typeface="Calibri"/>
              </a:rPr>
              <a:t>n</a:t>
            </a:r>
            <a:r>
              <a:rPr sz="1500" b="1" spc="-75" dirty="0">
                <a:solidFill>
                  <a:srgbClr val="002675"/>
                </a:solidFill>
                <a:latin typeface="Calibri"/>
                <a:cs typeface="Calibri"/>
              </a:rPr>
              <a:t>t</a:t>
            </a:r>
            <a:r>
              <a:rPr sz="1500" b="1" dirty="0">
                <a:solidFill>
                  <a:srgbClr val="002675"/>
                </a:solidFill>
                <a:latin typeface="Calibri"/>
                <a:cs typeface="Calibri"/>
              </a:rPr>
              <a:t>e</a:t>
            </a:r>
            <a:r>
              <a:rPr sz="1500" b="1" spc="-55" dirty="0">
                <a:solidFill>
                  <a:srgbClr val="002675"/>
                </a:solidFill>
                <a:latin typeface="Calibri"/>
                <a:cs typeface="Calibri"/>
              </a:rPr>
              <a:t> </a:t>
            </a:r>
            <a:r>
              <a:rPr sz="1500" b="1" spc="-15" dirty="0">
                <a:solidFill>
                  <a:srgbClr val="002675"/>
                </a:solidFill>
                <a:latin typeface="Calibri"/>
                <a:cs typeface="Calibri"/>
              </a:rPr>
              <a:t>t</a:t>
            </a:r>
            <a:r>
              <a:rPr sz="1500" b="1" spc="-45" dirty="0">
                <a:solidFill>
                  <a:srgbClr val="002675"/>
                </a:solidFill>
                <a:latin typeface="Calibri"/>
                <a:cs typeface="Calibri"/>
              </a:rPr>
              <a:t>r</a:t>
            </a:r>
            <a:r>
              <a:rPr sz="1500" b="1" spc="-10" dirty="0">
                <a:solidFill>
                  <a:srgbClr val="002675"/>
                </a:solidFill>
                <a:latin typeface="Calibri"/>
                <a:cs typeface="Calibri"/>
              </a:rPr>
              <a:t>a</a:t>
            </a:r>
            <a:r>
              <a:rPr sz="1500" b="1" spc="20" dirty="0">
                <a:solidFill>
                  <a:srgbClr val="002675"/>
                </a:solidFill>
                <a:latin typeface="Calibri"/>
                <a:cs typeface="Calibri"/>
              </a:rPr>
              <a:t> </a:t>
            </a:r>
            <a:r>
              <a:rPr sz="1500" b="1" spc="-15" dirty="0">
                <a:solidFill>
                  <a:srgbClr val="002675"/>
                </a:solidFill>
                <a:latin typeface="Calibri"/>
                <a:cs typeface="Calibri"/>
              </a:rPr>
              <a:t>un</a:t>
            </a:r>
            <a:r>
              <a:rPr sz="1500" b="1" spc="-10" dirty="0">
                <a:solidFill>
                  <a:srgbClr val="002675"/>
                </a:solidFill>
                <a:latin typeface="Calibri"/>
                <a:cs typeface="Calibri"/>
              </a:rPr>
              <a:t>a</a:t>
            </a:r>
            <a:r>
              <a:rPr sz="1500" b="1" spc="-15" dirty="0">
                <a:solidFill>
                  <a:srgbClr val="002675"/>
                </a:solidFill>
                <a:latin typeface="Calibri"/>
                <a:cs typeface="Calibri"/>
              </a:rPr>
              <a:t> </a:t>
            </a:r>
            <a:r>
              <a:rPr sz="1500" b="1" spc="-10" dirty="0">
                <a:solidFill>
                  <a:srgbClr val="002675"/>
                </a:solidFill>
                <a:latin typeface="Calibri"/>
                <a:cs typeface="Calibri"/>
              </a:rPr>
              <a:t>s</a:t>
            </a:r>
            <a:r>
              <a:rPr sz="1500" b="1" dirty="0">
                <a:solidFill>
                  <a:srgbClr val="002675"/>
                </a:solidFill>
                <a:latin typeface="Calibri"/>
                <a:cs typeface="Calibri"/>
              </a:rPr>
              <a:t>e</a:t>
            </a:r>
            <a:r>
              <a:rPr sz="1500" b="1" spc="-10" dirty="0">
                <a:solidFill>
                  <a:srgbClr val="002675"/>
                </a:solidFill>
                <a:latin typeface="Calibri"/>
                <a:cs typeface="Calibri"/>
              </a:rPr>
              <a:t>r</a:t>
            </a:r>
            <a:r>
              <a:rPr sz="1500" b="1" dirty="0">
                <a:solidFill>
                  <a:srgbClr val="002675"/>
                </a:solidFill>
                <a:latin typeface="Calibri"/>
                <a:cs typeface="Calibri"/>
              </a:rPr>
              <a:t>ie</a:t>
            </a:r>
            <a:r>
              <a:rPr sz="1500" b="1" spc="-15" dirty="0">
                <a:solidFill>
                  <a:srgbClr val="002675"/>
                </a:solidFill>
                <a:latin typeface="Calibri"/>
                <a:cs typeface="Calibri"/>
              </a:rPr>
              <a:t> d</a:t>
            </a:r>
            <a:r>
              <a:rPr sz="1500" b="1" spc="-5" dirty="0">
                <a:solidFill>
                  <a:srgbClr val="002675"/>
                </a:solidFill>
                <a:latin typeface="Calibri"/>
                <a:cs typeface="Calibri"/>
              </a:rPr>
              <a:t>i</a:t>
            </a:r>
            <a:r>
              <a:rPr sz="1500" b="1" spc="-15" dirty="0">
                <a:solidFill>
                  <a:srgbClr val="002675"/>
                </a:solidFill>
                <a:latin typeface="Calibri"/>
                <a:cs typeface="Calibri"/>
              </a:rPr>
              <a:t> </a:t>
            </a:r>
            <a:r>
              <a:rPr sz="1500" b="1" spc="-10" dirty="0">
                <a:solidFill>
                  <a:srgbClr val="002675"/>
                </a:solidFill>
                <a:latin typeface="Calibri"/>
                <a:cs typeface="Calibri"/>
              </a:rPr>
              <a:t>al</a:t>
            </a:r>
            <a:r>
              <a:rPr sz="1500" b="1" spc="-40" dirty="0">
                <a:solidFill>
                  <a:srgbClr val="002675"/>
                </a:solidFill>
                <a:latin typeface="Calibri"/>
                <a:cs typeface="Calibri"/>
              </a:rPr>
              <a:t>t</a:t>
            </a:r>
            <a:r>
              <a:rPr sz="1500" b="1" dirty="0">
                <a:solidFill>
                  <a:srgbClr val="002675"/>
                </a:solidFill>
                <a:latin typeface="Calibri"/>
                <a:cs typeface="Calibri"/>
              </a:rPr>
              <a:t>e</a:t>
            </a:r>
            <a:r>
              <a:rPr sz="1500" b="1" spc="-10" dirty="0">
                <a:solidFill>
                  <a:srgbClr val="002675"/>
                </a:solidFill>
                <a:latin typeface="Calibri"/>
                <a:cs typeface="Calibri"/>
              </a:rPr>
              <a:t>r</a:t>
            </a:r>
            <a:r>
              <a:rPr sz="1500" b="1" spc="-15" dirty="0">
                <a:solidFill>
                  <a:srgbClr val="002675"/>
                </a:solidFill>
                <a:latin typeface="Calibri"/>
                <a:cs typeface="Calibri"/>
              </a:rPr>
              <a:t>n</a:t>
            </a:r>
            <a:r>
              <a:rPr sz="1500" b="1" spc="-20" dirty="0">
                <a:solidFill>
                  <a:srgbClr val="002675"/>
                </a:solidFill>
                <a:latin typeface="Calibri"/>
                <a:cs typeface="Calibri"/>
              </a:rPr>
              <a:t>a</a:t>
            </a:r>
            <a:r>
              <a:rPr sz="1500" b="1" spc="-15" dirty="0">
                <a:solidFill>
                  <a:srgbClr val="002675"/>
                </a:solidFill>
                <a:latin typeface="Calibri"/>
                <a:cs typeface="Calibri"/>
              </a:rPr>
              <a:t>t</a:t>
            </a:r>
            <a:r>
              <a:rPr sz="1500" b="1" spc="-5" dirty="0">
                <a:solidFill>
                  <a:srgbClr val="002675"/>
                </a:solidFill>
                <a:latin typeface="Calibri"/>
                <a:cs typeface="Calibri"/>
              </a:rPr>
              <a:t>i</a:t>
            </a:r>
            <a:r>
              <a:rPr sz="1500" b="1" spc="-25" dirty="0">
                <a:solidFill>
                  <a:srgbClr val="002675"/>
                </a:solidFill>
                <a:latin typeface="Calibri"/>
                <a:cs typeface="Calibri"/>
              </a:rPr>
              <a:t>v</a:t>
            </a:r>
            <a:r>
              <a:rPr sz="1500" b="1" dirty="0">
                <a:solidFill>
                  <a:srgbClr val="002675"/>
                </a:solidFill>
                <a:latin typeface="Calibri"/>
                <a:cs typeface="Calibri"/>
              </a:rPr>
              <a:t>e</a:t>
            </a:r>
            <a:r>
              <a:rPr sz="1500" b="1" spc="-15" dirty="0">
                <a:solidFill>
                  <a:srgbClr val="002675"/>
                </a:solidFill>
                <a:latin typeface="Calibri"/>
                <a:cs typeface="Calibri"/>
              </a:rPr>
              <a:t> p</a:t>
            </a:r>
            <a:r>
              <a:rPr sz="1500" b="1" spc="-30" dirty="0">
                <a:solidFill>
                  <a:srgbClr val="002675"/>
                </a:solidFill>
                <a:latin typeface="Calibri"/>
                <a:cs typeface="Calibri"/>
              </a:rPr>
              <a:t>r</a:t>
            </a:r>
            <a:r>
              <a:rPr sz="1500" b="1" spc="-15" dirty="0">
                <a:solidFill>
                  <a:srgbClr val="002675"/>
                </a:solidFill>
                <a:latin typeface="Calibri"/>
                <a:cs typeface="Calibri"/>
              </a:rPr>
              <a:t>opo</a:t>
            </a:r>
            <a:r>
              <a:rPr sz="1500" b="1" spc="-25" dirty="0">
                <a:solidFill>
                  <a:srgbClr val="002675"/>
                </a:solidFill>
                <a:latin typeface="Calibri"/>
                <a:cs typeface="Calibri"/>
              </a:rPr>
              <a:t>s</a:t>
            </a:r>
            <a:r>
              <a:rPr sz="1500" b="1" spc="-40" dirty="0">
                <a:solidFill>
                  <a:srgbClr val="002675"/>
                </a:solidFill>
                <a:latin typeface="Calibri"/>
                <a:cs typeface="Calibri"/>
              </a:rPr>
              <a:t>t</a:t>
            </a:r>
            <a:r>
              <a:rPr sz="1500" b="1" dirty="0">
                <a:solidFill>
                  <a:srgbClr val="002675"/>
                </a:solidFill>
                <a:latin typeface="Calibri"/>
                <a:cs typeface="Calibri"/>
              </a:rPr>
              <a:t>e</a:t>
            </a:r>
            <a:r>
              <a:rPr sz="1500" b="1" spc="20" dirty="0">
                <a:solidFill>
                  <a:srgbClr val="002675"/>
                </a:solidFill>
                <a:latin typeface="Calibri"/>
                <a:cs typeface="Calibri"/>
              </a:rPr>
              <a:t> </a:t>
            </a:r>
            <a:r>
              <a:rPr sz="1500" b="1" spc="-15" dirty="0">
                <a:solidFill>
                  <a:srgbClr val="002675"/>
                </a:solidFill>
                <a:latin typeface="Calibri"/>
                <a:cs typeface="Calibri"/>
              </a:rPr>
              <a:t>d</a:t>
            </a:r>
            <a:r>
              <a:rPr sz="1500" b="1" spc="-10" dirty="0">
                <a:solidFill>
                  <a:srgbClr val="002675"/>
                </a:solidFill>
                <a:latin typeface="Calibri"/>
                <a:cs typeface="Calibri"/>
              </a:rPr>
              <a:t>al</a:t>
            </a:r>
            <a:r>
              <a:rPr sz="1500" b="1" dirty="0">
                <a:solidFill>
                  <a:srgbClr val="002675"/>
                </a:solidFill>
                <a:latin typeface="Calibri"/>
                <a:cs typeface="Calibri"/>
              </a:rPr>
              <a:t>l</a:t>
            </a:r>
            <a:r>
              <a:rPr sz="1500" b="1" spc="-110" dirty="0">
                <a:solidFill>
                  <a:srgbClr val="002675"/>
                </a:solidFill>
                <a:latin typeface="Calibri"/>
                <a:cs typeface="Calibri"/>
              </a:rPr>
              <a:t>’</a:t>
            </a:r>
            <a:r>
              <a:rPr sz="1500" b="1" dirty="0">
                <a:solidFill>
                  <a:srgbClr val="002675"/>
                </a:solidFill>
                <a:latin typeface="Calibri"/>
                <a:cs typeface="Calibri"/>
              </a:rPr>
              <a:t>azie</a:t>
            </a:r>
            <a:r>
              <a:rPr sz="1500" b="1" spc="-15" dirty="0">
                <a:solidFill>
                  <a:srgbClr val="002675"/>
                </a:solidFill>
                <a:latin typeface="Calibri"/>
                <a:cs typeface="Calibri"/>
              </a:rPr>
              <a:t>nd</a:t>
            </a:r>
            <a:r>
              <a:rPr sz="1500" b="1" spc="-10" dirty="0">
                <a:solidFill>
                  <a:srgbClr val="002675"/>
                </a:solidFill>
                <a:latin typeface="Calibri"/>
                <a:cs typeface="Calibri"/>
              </a:rPr>
              <a:t>a</a:t>
            </a:r>
            <a:endParaRPr sz="1500">
              <a:latin typeface="Calibri"/>
              <a:cs typeface="Calibri"/>
            </a:endParaRPr>
          </a:p>
        </p:txBody>
      </p:sp>
      <p:sp>
        <p:nvSpPr>
          <p:cNvPr id="15" name="object 15"/>
          <p:cNvSpPr/>
          <p:nvPr/>
        </p:nvSpPr>
        <p:spPr>
          <a:xfrm>
            <a:off x="5118098" y="3067811"/>
            <a:ext cx="76200" cy="69850"/>
          </a:xfrm>
          <a:custGeom>
            <a:avLst/>
            <a:gdLst/>
            <a:ahLst/>
            <a:cxnLst/>
            <a:rect l="l" t="t" r="r" b="b"/>
            <a:pathLst>
              <a:path w="76200" h="69850">
                <a:moveTo>
                  <a:pt x="70347" y="12192"/>
                </a:moveTo>
                <a:lnTo>
                  <a:pt x="42672" y="12192"/>
                </a:lnTo>
                <a:lnTo>
                  <a:pt x="42672" y="69850"/>
                </a:lnTo>
                <a:lnTo>
                  <a:pt x="70347" y="12192"/>
                </a:lnTo>
                <a:close/>
              </a:path>
              <a:path w="76200" h="69850">
                <a:moveTo>
                  <a:pt x="76200" y="0"/>
                </a:moveTo>
                <a:lnTo>
                  <a:pt x="0" y="0"/>
                </a:lnTo>
                <a:lnTo>
                  <a:pt x="33528" y="64477"/>
                </a:lnTo>
                <a:lnTo>
                  <a:pt x="33528" y="12192"/>
                </a:lnTo>
                <a:lnTo>
                  <a:pt x="70347" y="12192"/>
                </a:lnTo>
                <a:lnTo>
                  <a:pt x="76200" y="0"/>
                </a:lnTo>
                <a:close/>
              </a:path>
            </a:pathLst>
          </a:custGeom>
          <a:solidFill>
            <a:srgbClr val="002572"/>
          </a:solidFill>
        </p:spPr>
        <p:txBody>
          <a:bodyPr wrap="square" lIns="0" tIns="0" rIns="0" bIns="0" rtlCol="0"/>
          <a:lstStyle/>
          <a:p>
            <a:endParaRPr/>
          </a:p>
        </p:txBody>
      </p:sp>
      <p:sp>
        <p:nvSpPr>
          <p:cNvPr id="16" name="object 16"/>
          <p:cNvSpPr/>
          <p:nvPr/>
        </p:nvSpPr>
        <p:spPr>
          <a:xfrm>
            <a:off x="5156198" y="2692899"/>
            <a:ext cx="0" cy="375285"/>
          </a:xfrm>
          <a:custGeom>
            <a:avLst/>
            <a:gdLst/>
            <a:ahLst/>
            <a:cxnLst/>
            <a:rect l="l" t="t" r="r" b="b"/>
            <a:pathLst>
              <a:path h="375285">
                <a:moveTo>
                  <a:pt x="0" y="0"/>
                </a:moveTo>
                <a:lnTo>
                  <a:pt x="0" y="374903"/>
                </a:lnTo>
              </a:path>
            </a:pathLst>
          </a:custGeom>
          <a:ln w="10414">
            <a:solidFill>
              <a:srgbClr val="002572"/>
            </a:solidFill>
          </a:ln>
        </p:spPr>
        <p:txBody>
          <a:bodyPr wrap="square" lIns="0" tIns="0" rIns="0" bIns="0" rtlCol="0"/>
          <a:lstStyle/>
          <a:p>
            <a:endParaRPr/>
          </a:p>
        </p:txBody>
      </p:sp>
      <p:sp>
        <p:nvSpPr>
          <p:cNvPr id="17" name="object 17"/>
          <p:cNvSpPr/>
          <p:nvPr/>
        </p:nvSpPr>
        <p:spPr>
          <a:xfrm>
            <a:off x="5151626" y="3080004"/>
            <a:ext cx="9525" cy="64135"/>
          </a:xfrm>
          <a:custGeom>
            <a:avLst/>
            <a:gdLst/>
            <a:ahLst/>
            <a:cxnLst/>
            <a:rect l="l" t="t" r="r" b="b"/>
            <a:pathLst>
              <a:path w="9525" h="64135">
                <a:moveTo>
                  <a:pt x="9144" y="0"/>
                </a:moveTo>
                <a:lnTo>
                  <a:pt x="0" y="0"/>
                </a:lnTo>
                <a:lnTo>
                  <a:pt x="0" y="52285"/>
                </a:lnTo>
                <a:lnTo>
                  <a:pt x="6096" y="64008"/>
                </a:lnTo>
                <a:lnTo>
                  <a:pt x="9144" y="57658"/>
                </a:lnTo>
                <a:lnTo>
                  <a:pt x="9144" y="0"/>
                </a:lnTo>
                <a:close/>
              </a:path>
            </a:pathLst>
          </a:custGeom>
          <a:solidFill>
            <a:srgbClr val="002572"/>
          </a:solidFill>
        </p:spPr>
        <p:txBody>
          <a:bodyPr wrap="square" lIns="0" tIns="0" rIns="0" bIns="0" rtlCol="0"/>
          <a:lstStyle/>
          <a:p>
            <a:endParaRPr/>
          </a:p>
        </p:txBody>
      </p:sp>
      <p:sp>
        <p:nvSpPr>
          <p:cNvPr id="23" name="object 23"/>
          <p:cNvSpPr/>
          <p:nvPr/>
        </p:nvSpPr>
        <p:spPr>
          <a:xfrm>
            <a:off x="1563624" y="4590288"/>
            <a:ext cx="1792224" cy="1792224"/>
          </a:xfrm>
          <a:prstGeom prst="rect">
            <a:avLst/>
          </a:prstGeom>
          <a:blipFill>
            <a:blip r:embed="rId3" cstate="print"/>
            <a:stretch>
              <a:fillRect/>
            </a:stretch>
          </a:blipFill>
        </p:spPr>
        <p:txBody>
          <a:bodyPr wrap="square" lIns="0" tIns="0" rIns="0" bIns="0" rtlCol="0"/>
          <a:lstStyle/>
          <a:p>
            <a:endParaRPr/>
          </a:p>
        </p:txBody>
      </p:sp>
      <p:sp>
        <p:nvSpPr>
          <p:cNvPr id="24" name="object 24"/>
          <p:cNvSpPr txBox="1"/>
          <p:nvPr/>
        </p:nvSpPr>
        <p:spPr>
          <a:xfrm>
            <a:off x="1956530" y="5133354"/>
            <a:ext cx="1011555" cy="680720"/>
          </a:xfrm>
          <a:prstGeom prst="rect">
            <a:avLst/>
          </a:prstGeom>
        </p:spPr>
        <p:txBody>
          <a:bodyPr vert="horz" wrap="square" lIns="0" tIns="0" rIns="0" bIns="0" rtlCol="0">
            <a:spAutoFit/>
          </a:bodyPr>
          <a:lstStyle/>
          <a:p>
            <a:pPr marL="12700" marR="5080" indent="-1905" algn="ctr">
              <a:lnSpc>
                <a:spcPts val="1320"/>
              </a:lnSpc>
            </a:pPr>
            <a:r>
              <a:rPr sz="1200" spc="-10" dirty="0">
                <a:latin typeface="Calibri"/>
                <a:cs typeface="Calibri"/>
              </a:rPr>
              <a:t>I</a:t>
            </a:r>
            <a:r>
              <a:rPr sz="1200" spc="-20" dirty="0">
                <a:latin typeface="Calibri"/>
                <a:cs typeface="Calibri"/>
              </a:rPr>
              <a:t>nt</a:t>
            </a:r>
            <a:r>
              <a:rPr sz="1200" spc="-10" dirty="0">
                <a:latin typeface="Calibri"/>
                <a:cs typeface="Calibri"/>
              </a:rPr>
              <a:t>e</a:t>
            </a:r>
            <a:r>
              <a:rPr sz="1200" spc="-15" dirty="0">
                <a:latin typeface="Calibri"/>
                <a:cs typeface="Calibri"/>
              </a:rPr>
              <a:t>g</a:t>
            </a:r>
            <a:r>
              <a:rPr sz="1200" spc="-30" dirty="0">
                <a:latin typeface="Calibri"/>
                <a:cs typeface="Calibri"/>
              </a:rPr>
              <a:t>r</a:t>
            </a:r>
            <a:r>
              <a:rPr sz="1200" spc="-15" dirty="0">
                <a:latin typeface="Calibri"/>
                <a:cs typeface="Calibri"/>
              </a:rPr>
              <a:t>a</a:t>
            </a:r>
            <a:r>
              <a:rPr sz="1200" dirty="0">
                <a:latin typeface="Calibri"/>
                <a:cs typeface="Calibri"/>
              </a:rPr>
              <a:t>ti</a:t>
            </a:r>
            <a:r>
              <a:rPr sz="1200" spc="-25" dirty="0">
                <a:latin typeface="Calibri"/>
                <a:cs typeface="Calibri"/>
              </a:rPr>
              <a:t>v</a:t>
            </a:r>
            <a:r>
              <a:rPr sz="1200" spc="-10" dirty="0">
                <a:latin typeface="Calibri"/>
                <a:cs typeface="Calibri"/>
              </a:rPr>
              <a:t>e</a:t>
            </a:r>
            <a:r>
              <a:rPr sz="1200" spc="-5" dirty="0">
                <a:latin typeface="Calibri"/>
                <a:cs typeface="Calibri"/>
              </a:rPr>
              <a:t> s</a:t>
            </a:r>
            <a:r>
              <a:rPr sz="1200" dirty="0">
                <a:latin typeface="Calibri"/>
                <a:cs typeface="Calibri"/>
              </a:rPr>
              <a:t>a</a:t>
            </a:r>
            <a:r>
              <a:rPr sz="1200" spc="5" dirty="0">
                <a:latin typeface="Calibri"/>
                <a:cs typeface="Calibri"/>
              </a:rPr>
              <a:t>n</a:t>
            </a:r>
            <a:r>
              <a:rPr sz="1200" dirty="0">
                <a:latin typeface="Calibri"/>
                <a:cs typeface="Calibri"/>
              </a:rPr>
              <a:t>i</a:t>
            </a:r>
            <a:r>
              <a:rPr sz="1200" spc="-10" dirty="0">
                <a:latin typeface="Calibri"/>
                <a:cs typeface="Calibri"/>
              </a:rPr>
              <a:t>t</a:t>
            </a:r>
            <a:r>
              <a:rPr sz="1200" spc="-5" dirty="0">
                <a:latin typeface="Calibri"/>
                <a:cs typeface="Calibri"/>
              </a:rPr>
              <a:t>arie</a:t>
            </a:r>
            <a:r>
              <a:rPr sz="1200" dirty="0">
                <a:latin typeface="Calibri"/>
                <a:cs typeface="Calibri"/>
              </a:rPr>
              <a:t>/ </a:t>
            </a:r>
            <a:r>
              <a:rPr sz="1200" spc="-10" dirty="0">
                <a:latin typeface="Calibri"/>
                <a:cs typeface="Calibri"/>
              </a:rPr>
              <a:t>P</a:t>
            </a:r>
            <a:r>
              <a:rPr sz="1200" spc="-20" dirty="0">
                <a:latin typeface="Calibri"/>
                <a:cs typeface="Calibri"/>
              </a:rPr>
              <a:t>r</a:t>
            </a:r>
            <a:r>
              <a:rPr sz="1200" spc="-10" dirty="0">
                <a:latin typeface="Calibri"/>
                <a:cs typeface="Calibri"/>
              </a:rPr>
              <a:t>e</a:t>
            </a:r>
            <a:r>
              <a:rPr sz="1200" spc="-15" dirty="0">
                <a:latin typeface="Calibri"/>
                <a:cs typeface="Calibri"/>
              </a:rPr>
              <a:t>v</a:t>
            </a:r>
            <a:r>
              <a:rPr sz="1200" dirty="0">
                <a:latin typeface="Calibri"/>
                <a:cs typeface="Calibri"/>
              </a:rPr>
              <a:t>i</a:t>
            </a:r>
            <a:r>
              <a:rPr sz="1200" spc="5" dirty="0">
                <a:latin typeface="Calibri"/>
                <a:cs typeface="Calibri"/>
              </a:rPr>
              <a:t>d</a:t>
            </a:r>
            <a:r>
              <a:rPr sz="1200" spc="-10" dirty="0">
                <a:latin typeface="Calibri"/>
                <a:cs typeface="Calibri"/>
              </a:rPr>
              <a:t>e</a:t>
            </a:r>
            <a:r>
              <a:rPr sz="1200" spc="5" dirty="0">
                <a:latin typeface="Calibri"/>
                <a:cs typeface="Calibri"/>
              </a:rPr>
              <a:t>n</a:t>
            </a:r>
            <a:r>
              <a:rPr sz="1200" spc="-20" dirty="0">
                <a:latin typeface="Calibri"/>
                <a:cs typeface="Calibri"/>
              </a:rPr>
              <a:t>z</a:t>
            </a:r>
            <a:r>
              <a:rPr sz="1200" dirty="0">
                <a:latin typeface="Calibri"/>
                <a:cs typeface="Calibri"/>
              </a:rPr>
              <a:t>a </a:t>
            </a:r>
            <a:r>
              <a:rPr sz="1200" spc="-25" dirty="0">
                <a:latin typeface="Calibri"/>
                <a:cs typeface="Calibri"/>
              </a:rPr>
              <a:t>c</a:t>
            </a:r>
            <a:r>
              <a:rPr sz="1200" dirty="0">
                <a:latin typeface="Calibri"/>
                <a:cs typeface="Calibri"/>
              </a:rPr>
              <a:t>om</a:t>
            </a:r>
            <a:r>
              <a:rPr sz="1200" spc="5" dirty="0">
                <a:latin typeface="Calibri"/>
                <a:cs typeface="Calibri"/>
              </a:rPr>
              <a:t>p</a:t>
            </a:r>
            <a:r>
              <a:rPr sz="1200" dirty="0">
                <a:latin typeface="Calibri"/>
                <a:cs typeface="Calibri"/>
              </a:rPr>
              <a:t>le</a:t>
            </a:r>
            <a:r>
              <a:rPr sz="1200" spc="-10" dirty="0">
                <a:latin typeface="Calibri"/>
                <a:cs typeface="Calibri"/>
              </a:rPr>
              <a:t>men</a:t>
            </a:r>
            <a:r>
              <a:rPr sz="1200" spc="-15" dirty="0">
                <a:latin typeface="Calibri"/>
                <a:cs typeface="Calibri"/>
              </a:rPr>
              <a:t>t</a:t>
            </a:r>
            <a:r>
              <a:rPr sz="1200" spc="-10" dirty="0">
                <a:latin typeface="Calibri"/>
                <a:cs typeface="Calibri"/>
              </a:rPr>
              <a:t>a</a:t>
            </a:r>
            <a:r>
              <a:rPr sz="1200" spc="-20" dirty="0">
                <a:latin typeface="Calibri"/>
                <a:cs typeface="Calibri"/>
              </a:rPr>
              <a:t>r</a:t>
            </a:r>
            <a:r>
              <a:rPr sz="1200" spc="-10" dirty="0">
                <a:latin typeface="Calibri"/>
                <a:cs typeface="Calibri"/>
              </a:rPr>
              <a:t>e</a:t>
            </a:r>
            <a:endParaRPr sz="1200">
              <a:latin typeface="Calibri"/>
              <a:cs typeface="Calibri"/>
            </a:endParaRPr>
          </a:p>
        </p:txBody>
      </p:sp>
      <p:sp>
        <p:nvSpPr>
          <p:cNvPr id="25" name="object 25"/>
          <p:cNvSpPr/>
          <p:nvPr/>
        </p:nvSpPr>
        <p:spPr>
          <a:xfrm>
            <a:off x="2923032" y="4590288"/>
            <a:ext cx="1792224" cy="1792224"/>
          </a:xfrm>
          <a:prstGeom prst="rect">
            <a:avLst/>
          </a:prstGeom>
          <a:blipFill>
            <a:blip r:embed="rId4" cstate="print"/>
            <a:stretch>
              <a:fillRect/>
            </a:stretch>
          </a:blipFill>
        </p:spPr>
        <p:txBody>
          <a:bodyPr wrap="square" lIns="0" tIns="0" rIns="0" bIns="0" rtlCol="0"/>
          <a:lstStyle/>
          <a:p>
            <a:endParaRPr/>
          </a:p>
        </p:txBody>
      </p:sp>
      <p:sp>
        <p:nvSpPr>
          <p:cNvPr id="26" name="object 26"/>
          <p:cNvSpPr txBox="1"/>
          <p:nvPr/>
        </p:nvSpPr>
        <p:spPr>
          <a:xfrm>
            <a:off x="3300374" y="5217078"/>
            <a:ext cx="1037590" cy="513080"/>
          </a:xfrm>
          <a:prstGeom prst="rect">
            <a:avLst/>
          </a:prstGeom>
        </p:spPr>
        <p:txBody>
          <a:bodyPr vert="horz" wrap="square" lIns="0" tIns="0" rIns="0" bIns="0" rtlCol="0">
            <a:spAutoFit/>
          </a:bodyPr>
          <a:lstStyle/>
          <a:p>
            <a:pPr marL="12065" marR="5080" algn="ctr">
              <a:lnSpc>
                <a:spcPts val="1320"/>
              </a:lnSpc>
            </a:pPr>
            <a:r>
              <a:rPr sz="1200" spc="-45" dirty="0">
                <a:latin typeface="Calibri"/>
                <a:cs typeface="Calibri"/>
              </a:rPr>
              <a:t>V</a:t>
            </a:r>
            <a:r>
              <a:rPr sz="1200" dirty="0">
                <a:latin typeface="Calibri"/>
                <a:cs typeface="Calibri"/>
              </a:rPr>
              <a:t>o</a:t>
            </a:r>
            <a:r>
              <a:rPr sz="1200" spc="5" dirty="0">
                <a:latin typeface="Calibri"/>
                <a:cs typeface="Calibri"/>
              </a:rPr>
              <a:t>u</a:t>
            </a:r>
            <a:r>
              <a:rPr sz="1200" spc="-10" dirty="0">
                <a:latin typeface="Calibri"/>
                <a:cs typeface="Calibri"/>
              </a:rPr>
              <a:t>c</a:t>
            </a:r>
            <a:r>
              <a:rPr sz="1200" spc="5" dirty="0">
                <a:latin typeface="Calibri"/>
                <a:cs typeface="Calibri"/>
              </a:rPr>
              <a:t>h</a:t>
            </a:r>
            <a:r>
              <a:rPr sz="1200" spc="-5" dirty="0">
                <a:latin typeface="Calibri"/>
                <a:cs typeface="Calibri"/>
              </a:rPr>
              <a:t>er</a:t>
            </a:r>
            <a:r>
              <a:rPr sz="1200" spc="-30" dirty="0">
                <a:latin typeface="Calibri"/>
                <a:cs typeface="Calibri"/>
              </a:rPr>
              <a:t> </a:t>
            </a:r>
            <a:r>
              <a:rPr sz="1200" spc="-5" dirty="0">
                <a:latin typeface="Calibri"/>
                <a:cs typeface="Calibri"/>
              </a:rPr>
              <a:t>(</a:t>
            </a:r>
            <a:r>
              <a:rPr sz="1200" spc="-10" dirty="0">
                <a:latin typeface="Calibri"/>
                <a:cs typeface="Calibri"/>
              </a:rPr>
              <a:t>es</a:t>
            </a:r>
            <a:r>
              <a:rPr sz="1200" dirty="0">
                <a:latin typeface="Calibri"/>
                <a:cs typeface="Calibri"/>
              </a:rPr>
              <a:t>. </a:t>
            </a:r>
            <a:r>
              <a:rPr sz="1200" spc="5" dirty="0">
                <a:latin typeface="Calibri"/>
                <a:cs typeface="Calibri"/>
              </a:rPr>
              <a:t>p</a:t>
            </a:r>
            <a:r>
              <a:rPr sz="1200" spc="-5" dirty="0">
                <a:latin typeface="Calibri"/>
                <a:cs typeface="Calibri"/>
              </a:rPr>
              <a:t>er </a:t>
            </a:r>
            <a:r>
              <a:rPr sz="1200" dirty="0">
                <a:latin typeface="Calibri"/>
                <a:cs typeface="Calibri"/>
              </a:rPr>
              <a:t>alime</a:t>
            </a:r>
            <a:r>
              <a:rPr sz="1200" spc="-10" dirty="0">
                <a:latin typeface="Calibri"/>
                <a:cs typeface="Calibri"/>
              </a:rPr>
              <a:t>n</a:t>
            </a:r>
            <a:r>
              <a:rPr sz="1200" spc="-15" dirty="0">
                <a:latin typeface="Calibri"/>
                <a:cs typeface="Calibri"/>
              </a:rPr>
              <a:t>t</a:t>
            </a:r>
            <a:r>
              <a:rPr sz="1200" spc="-5" dirty="0">
                <a:latin typeface="Calibri"/>
                <a:cs typeface="Calibri"/>
              </a:rPr>
              <a:t>ari, b</a:t>
            </a:r>
            <a:r>
              <a:rPr sz="1200" spc="-10" dirty="0">
                <a:latin typeface="Calibri"/>
                <a:cs typeface="Calibri"/>
              </a:rPr>
              <a:t>e</a:t>
            </a:r>
            <a:r>
              <a:rPr sz="1200" spc="5" dirty="0">
                <a:latin typeface="Calibri"/>
                <a:cs typeface="Calibri"/>
              </a:rPr>
              <a:t>nz</a:t>
            </a:r>
            <a:r>
              <a:rPr sz="1200" dirty="0">
                <a:latin typeface="Calibri"/>
                <a:cs typeface="Calibri"/>
              </a:rPr>
              <a:t>i</a:t>
            </a:r>
            <a:r>
              <a:rPr sz="1200" spc="5" dirty="0">
                <a:latin typeface="Calibri"/>
                <a:cs typeface="Calibri"/>
              </a:rPr>
              <a:t>n</a:t>
            </a:r>
            <a:r>
              <a:rPr sz="1200" dirty="0">
                <a:latin typeface="Calibri"/>
                <a:cs typeface="Calibri"/>
              </a:rPr>
              <a:t>a</a:t>
            </a:r>
            <a:r>
              <a:rPr sz="1200" spc="-45" dirty="0">
                <a:latin typeface="Calibri"/>
                <a:cs typeface="Calibri"/>
              </a:rPr>
              <a:t> </a:t>
            </a:r>
            <a:r>
              <a:rPr sz="1200" spc="-15" dirty="0">
                <a:latin typeface="Calibri"/>
                <a:cs typeface="Calibri"/>
              </a:rPr>
              <a:t>et</a:t>
            </a:r>
            <a:r>
              <a:rPr sz="1200" spc="-10" dirty="0">
                <a:latin typeface="Calibri"/>
                <a:cs typeface="Calibri"/>
              </a:rPr>
              <a:t>c</a:t>
            </a:r>
            <a:r>
              <a:rPr sz="1200" spc="-5" dirty="0">
                <a:latin typeface="Calibri"/>
                <a:cs typeface="Calibri"/>
              </a:rPr>
              <a:t>.</a:t>
            </a:r>
            <a:r>
              <a:rPr sz="1200" spc="-10" dirty="0">
                <a:latin typeface="Calibri"/>
                <a:cs typeface="Calibri"/>
              </a:rPr>
              <a:t>9</a:t>
            </a:r>
            <a:endParaRPr sz="1200">
              <a:latin typeface="Calibri"/>
              <a:cs typeface="Calibri"/>
            </a:endParaRPr>
          </a:p>
        </p:txBody>
      </p:sp>
      <p:sp>
        <p:nvSpPr>
          <p:cNvPr id="27" name="object 27"/>
          <p:cNvSpPr/>
          <p:nvPr/>
        </p:nvSpPr>
        <p:spPr>
          <a:xfrm>
            <a:off x="4279391" y="4590288"/>
            <a:ext cx="1792224" cy="1792224"/>
          </a:xfrm>
          <a:prstGeom prst="rect">
            <a:avLst/>
          </a:prstGeom>
          <a:blipFill>
            <a:blip r:embed="rId5" cstate="print"/>
            <a:stretch>
              <a:fillRect/>
            </a:stretch>
          </a:blipFill>
        </p:spPr>
        <p:txBody>
          <a:bodyPr wrap="square" lIns="0" tIns="0" rIns="0" bIns="0" rtlCol="0"/>
          <a:lstStyle/>
          <a:p>
            <a:endParaRPr/>
          </a:p>
        </p:txBody>
      </p:sp>
      <p:sp>
        <p:nvSpPr>
          <p:cNvPr id="28" name="object 28"/>
          <p:cNvSpPr txBox="1"/>
          <p:nvPr/>
        </p:nvSpPr>
        <p:spPr>
          <a:xfrm>
            <a:off x="4755120" y="5269768"/>
            <a:ext cx="771214" cy="333425"/>
          </a:xfrm>
          <a:prstGeom prst="rect">
            <a:avLst/>
          </a:prstGeom>
        </p:spPr>
        <p:txBody>
          <a:bodyPr vert="horz" wrap="square" lIns="0" tIns="0" rIns="0" bIns="0" rtlCol="0">
            <a:spAutoFit/>
          </a:bodyPr>
          <a:lstStyle/>
          <a:p>
            <a:pPr marL="12700" marR="5080" indent="50165">
              <a:lnSpc>
                <a:spcPts val="1320"/>
              </a:lnSpc>
            </a:pPr>
            <a:r>
              <a:rPr sz="1200" dirty="0">
                <a:latin typeface="Calibri"/>
                <a:cs typeface="Calibri"/>
              </a:rPr>
              <a:t>S</a:t>
            </a:r>
            <a:r>
              <a:rPr sz="1200" spc="-5" dirty="0">
                <a:latin typeface="Calibri"/>
                <a:cs typeface="Calibri"/>
              </a:rPr>
              <a:t>c</a:t>
            </a:r>
            <a:r>
              <a:rPr sz="1200" spc="5" dirty="0">
                <a:latin typeface="Calibri"/>
                <a:cs typeface="Calibri"/>
              </a:rPr>
              <a:t>u</a:t>
            </a:r>
            <a:r>
              <a:rPr sz="1200" dirty="0">
                <a:latin typeface="Calibri"/>
                <a:cs typeface="Calibri"/>
              </a:rPr>
              <a:t>ola</a:t>
            </a:r>
            <a:r>
              <a:rPr sz="1200" spc="-20" dirty="0">
                <a:latin typeface="Calibri"/>
                <a:cs typeface="Calibri"/>
              </a:rPr>
              <a:t> </a:t>
            </a:r>
            <a:r>
              <a:rPr sz="1200" spc="-10" dirty="0">
                <a:latin typeface="Calibri"/>
                <a:cs typeface="Calibri"/>
              </a:rPr>
              <a:t>e</a:t>
            </a:r>
            <a:r>
              <a:rPr sz="1200" spc="-5" dirty="0">
                <a:latin typeface="Calibri"/>
                <a:cs typeface="Calibri"/>
              </a:rPr>
              <a:t> </a:t>
            </a:r>
            <a:r>
              <a:rPr sz="1200" dirty="0">
                <a:latin typeface="Calibri"/>
                <a:cs typeface="Calibri"/>
              </a:rPr>
              <a:t>i</a:t>
            </a:r>
            <a:r>
              <a:rPr sz="1200" spc="-15" dirty="0">
                <a:latin typeface="Calibri"/>
                <a:cs typeface="Calibri"/>
              </a:rPr>
              <a:t>s</a:t>
            </a:r>
            <a:r>
              <a:rPr sz="1200" dirty="0">
                <a:latin typeface="Calibri"/>
                <a:cs typeface="Calibri"/>
              </a:rPr>
              <a:t>t</a:t>
            </a:r>
            <a:r>
              <a:rPr sz="1200" spc="-5" dirty="0">
                <a:latin typeface="Calibri"/>
                <a:cs typeface="Calibri"/>
              </a:rPr>
              <a:t>r</a:t>
            </a:r>
            <a:r>
              <a:rPr sz="1200" spc="5" dirty="0">
                <a:latin typeface="Calibri"/>
                <a:cs typeface="Calibri"/>
              </a:rPr>
              <a:t>uz</a:t>
            </a:r>
            <a:r>
              <a:rPr sz="1200" dirty="0">
                <a:latin typeface="Calibri"/>
                <a:cs typeface="Calibri"/>
              </a:rPr>
              <a:t>io</a:t>
            </a:r>
            <a:r>
              <a:rPr sz="1200" spc="-5" dirty="0">
                <a:latin typeface="Calibri"/>
                <a:cs typeface="Calibri"/>
              </a:rPr>
              <a:t>ne</a:t>
            </a:r>
            <a:endParaRPr sz="1200" dirty="0">
              <a:latin typeface="Calibri"/>
              <a:cs typeface="Calibri"/>
            </a:endParaRPr>
          </a:p>
        </p:txBody>
      </p:sp>
      <p:sp>
        <p:nvSpPr>
          <p:cNvPr id="29" name="object 29"/>
          <p:cNvSpPr/>
          <p:nvPr/>
        </p:nvSpPr>
        <p:spPr>
          <a:xfrm>
            <a:off x="5648751" y="4540250"/>
            <a:ext cx="1789176" cy="1792224"/>
          </a:xfrm>
          <a:prstGeom prst="rect">
            <a:avLst/>
          </a:prstGeom>
          <a:blipFill>
            <a:blip r:embed="rId6" cstate="print"/>
            <a:stretch>
              <a:fillRect/>
            </a:stretch>
          </a:blipFill>
        </p:spPr>
        <p:txBody>
          <a:bodyPr wrap="square" lIns="0" tIns="0" rIns="0" bIns="0" rtlCol="0"/>
          <a:lstStyle/>
          <a:p>
            <a:endParaRPr/>
          </a:p>
        </p:txBody>
      </p:sp>
      <p:sp>
        <p:nvSpPr>
          <p:cNvPr id="30" name="object 30"/>
          <p:cNvSpPr txBox="1"/>
          <p:nvPr/>
        </p:nvSpPr>
        <p:spPr>
          <a:xfrm>
            <a:off x="6114555" y="5049629"/>
            <a:ext cx="840740" cy="848360"/>
          </a:xfrm>
          <a:prstGeom prst="rect">
            <a:avLst/>
          </a:prstGeom>
        </p:spPr>
        <p:txBody>
          <a:bodyPr vert="horz" wrap="square" lIns="0" tIns="0" rIns="0" bIns="0" rtlCol="0">
            <a:spAutoFit/>
          </a:bodyPr>
          <a:lstStyle/>
          <a:p>
            <a:pPr marL="12700" marR="5080" algn="ctr">
              <a:lnSpc>
                <a:spcPts val="1320"/>
              </a:lnSpc>
            </a:pPr>
            <a:r>
              <a:rPr sz="1200" spc="-15" dirty="0">
                <a:latin typeface="Calibri"/>
                <a:cs typeface="Calibri"/>
              </a:rPr>
              <a:t>B</a:t>
            </a:r>
            <a:r>
              <a:rPr sz="1200" spc="-10" dirty="0">
                <a:latin typeface="Calibri"/>
                <a:cs typeface="Calibri"/>
              </a:rPr>
              <a:t>e</a:t>
            </a:r>
            <a:r>
              <a:rPr sz="1200" spc="-5" dirty="0">
                <a:latin typeface="Calibri"/>
                <a:cs typeface="Calibri"/>
              </a:rPr>
              <a:t>n</a:t>
            </a:r>
            <a:r>
              <a:rPr sz="1200" spc="-20" dirty="0">
                <a:latin typeface="Calibri"/>
                <a:cs typeface="Calibri"/>
              </a:rPr>
              <a:t>e</a:t>
            </a:r>
            <a:r>
              <a:rPr sz="1200" spc="5" dirty="0">
                <a:latin typeface="Calibri"/>
                <a:cs typeface="Calibri"/>
              </a:rPr>
              <a:t>f</a:t>
            </a:r>
            <a:r>
              <a:rPr sz="1200" dirty="0">
                <a:latin typeface="Calibri"/>
                <a:cs typeface="Calibri"/>
              </a:rPr>
              <a:t>i</a:t>
            </a:r>
            <a:r>
              <a:rPr sz="1200" spc="5" dirty="0">
                <a:latin typeface="Calibri"/>
                <a:cs typeface="Calibri"/>
              </a:rPr>
              <a:t>t</a:t>
            </a:r>
            <a:r>
              <a:rPr sz="1200" dirty="0">
                <a:latin typeface="Calibri"/>
                <a:cs typeface="Calibri"/>
              </a:rPr>
              <a:t>s</a:t>
            </a:r>
            <a:r>
              <a:rPr sz="1200" spc="-35" dirty="0">
                <a:latin typeface="Calibri"/>
                <a:cs typeface="Calibri"/>
              </a:rPr>
              <a:t> </a:t>
            </a:r>
            <a:r>
              <a:rPr sz="1200" spc="5" dirty="0">
                <a:latin typeface="Calibri"/>
                <a:cs typeface="Calibri"/>
              </a:rPr>
              <a:t>d</a:t>
            </a:r>
            <a:r>
              <a:rPr sz="1200" dirty="0">
                <a:latin typeface="Calibri"/>
                <a:cs typeface="Calibri"/>
              </a:rPr>
              <a:t>i </a:t>
            </a:r>
            <a:r>
              <a:rPr sz="1200" spc="5" dirty="0">
                <a:latin typeface="Calibri"/>
                <a:cs typeface="Calibri"/>
              </a:rPr>
              <a:t>u</a:t>
            </a:r>
            <a:r>
              <a:rPr sz="1200" dirty="0">
                <a:latin typeface="Calibri"/>
                <a:cs typeface="Calibri"/>
              </a:rPr>
              <a:t>tili</a:t>
            </a:r>
            <a:r>
              <a:rPr sz="1200" spc="-10" dirty="0">
                <a:latin typeface="Calibri"/>
                <a:cs typeface="Calibri"/>
              </a:rPr>
              <a:t>t</a:t>
            </a:r>
            <a:r>
              <a:rPr sz="1200" dirty="0">
                <a:latin typeface="Calibri"/>
                <a:cs typeface="Calibri"/>
              </a:rPr>
              <a:t>à</a:t>
            </a:r>
            <a:r>
              <a:rPr sz="1200" spc="-30" dirty="0">
                <a:latin typeface="Calibri"/>
                <a:cs typeface="Calibri"/>
              </a:rPr>
              <a:t> </a:t>
            </a:r>
            <a:r>
              <a:rPr sz="1200" spc="-5" dirty="0">
                <a:latin typeface="Calibri"/>
                <a:cs typeface="Calibri"/>
              </a:rPr>
              <a:t>s</a:t>
            </a:r>
            <a:r>
              <a:rPr sz="1200" dirty="0">
                <a:latin typeface="Calibri"/>
                <a:cs typeface="Calibri"/>
              </a:rPr>
              <a:t>o</a:t>
            </a:r>
            <a:r>
              <a:rPr sz="1200" spc="-10" dirty="0">
                <a:latin typeface="Calibri"/>
                <a:cs typeface="Calibri"/>
              </a:rPr>
              <a:t>c</a:t>
            </a:r>
            <a:r>
              <a:rPr sz="1200" dirty="0">
                <a:latin typeface="Calibri"/>
                <a:cs typeface="Calibri"/>
              </a:rPr>
              <a:t>iale </a:t>
            </a:r>
            <a:r>
              <a:rPr sz="1200" spc="-5" dirty="0">
                <a:latin typeface="Calibri"/>
                <a:cs typeface="Calibri"/>
              </a:rPr>
              <a:t>(</a:t>
            </a:r>
            <a:r>
              <a:rPr sz="1200" spc="-25" dirty="0">
                <a:latin typeface="Calibri"/>
                <a:cs typeface="Calibri"/>
              </a:rPr>
              <a:t>c</a:t>
            </a:r>
            <a:r>
              <a:rPr sz="1200" dirty="0">
                <a:latin typeface="Calibri"/>
                <a:cs typeface="Calibri"/>
              </a:rPr>
              <a:t>o</a:t>
            </a:r>
            <a:r>
              <a:rPr sz="1200" spc="-20" dirty="0">
                <a:latin typeface="Calibri"/>
                <a:cs typeface="Calibri"/>
              </a:rPr>
              <a:t>n</a:t>
            </a:r>
            <a:r>
              <a:rPr sz="1200" spc="-25" dirty="0">
                <a:latin typeface="Calibri"/>
                <a:cs typeface="Calibri"/>
              </a:rPr>
              <a:t>v</a:t>
            </a:r>
            <a:r>
              <a:rPr sz="1200" spc="-10" dirty="0">
                <a:latin typeface="Calibri"/>
                <a:cs typeface="Calibri"/>
              </a:rPr>
              <a:t>e</a:t>
            </a:r>
            <a:r>
              <a:rPr sz="1200" spc="5" dirty="0">
                <a:latin typeface="Calibri"/>
                <a:cs typeface="Calibri"/>
              </a:rPr>
              <a:t>nz</a:t>
            </a:r>
            <a:r>
              <a:rPr sz="1200" dirty="0">
                <a:latin typeface="Calibri"/>
                <a:cs typeface="Calibri"/>
              </a:rPr>
              <a:t>io</a:t>
            </a:r>
            <a:r>
              <a:rPr sz="1200" spc="5" dirty="0">
                <a:latin typeface="Calibri"/>
                <a:cs typeface="Calibri"/>
              </a:rPr>
              <a:t>ni </a:t>
            </a:r>
            <a:r>
              <a:rPr sz="1200" spc="-25" dirty="0">
                <a:latin typeface="Calibri"/>
                <a:cs typeface="Calibri"/>
              </a:rPr>
              <a:t>c</a:t>
            </a:r>
            <a:r>
              <a:rPr sz="1200" dirty="0">
                <a:latin typeface="Calibri"/>
                <a:cs typeface="Calibri"/>
              </a:rPr>
              <a:t>on</a:t>
            </a:r>
            <a:r>
              <a:rPr sz="1200" spc="-15" dirty="0">
                <a:latin typeface="Calibri"/>
                <a:cs typeface="Calibri"/>
              </a:rPr>
              <a:t> </a:t>
            </a:r>
            <a:r>
              <a:rPr sz="1200" dirty="0">
                <a:latin typeface="Calibri"/>
                <a:cs typeface="Calibri"/>
              </a:rPr>
              <a:t>E</a:t>
            </a:r>
            <a:r>
              <a:rPr sz="1200" spc="-10" dirty="0">
                <a:latin typeface="Calibri"/>
                <a:cs typeface="Calibri"/>
              </a:rPr>
              <a:t>n</a:t>
            </a:r>
            <a:r>
              <a:rPr sz="1200" spc="5" dirty="0">
                <a:latin typeface="Calibri"/>
                <a:cs typeface="Calibri"/>
              </a:rPr>
              <a:t>ti </a:t>
            </a:r>
            <a:r>
              <a:rPr sz="1200" spc="-5" dirty="0">
                <a:latin typeface="Calibri"/>
                <a:cs typeface="Calibri"/>
              </a:rPr>
              <a:t>s</a:t>
            </a:r>
            <a:r>
              <a:rPr sz="1200" spc="5" dirty="0">
                <a:latin typeface="Calibri"/>
                <a:cs typeface="Calibri"/>
              </a:rPr>
              <a:t>p</a:t>
            </a:r>
            <a:r>
              <a:rPr sz="1200" spc="-10" dirty="0">
                <a:latin typeface="Calibri"/>
                <a:cs typeface="Calibri"/>
              </a:rPr>
              <a:t>ec</a:t>
            </a:r>
            <a:r>
              <a:rPr sz="1200" dirty="0">
                <a:latin typeface="Calibri"/>
                <a:cs typeface="Calibri"/>
              </a:rPr>
              <a:t>iali</a:t>
            </a:r>
            <a:r>
              <a:rPr sz="1200" spc="5" dirty="0">
                <a:latin typeface="Calibri"/>
                <a:cs typeface="Calibri"/>
              </a:rPr>
              <a:t>z</a:t>
            </a:r>
            <a:r>
              <a:rPr sz="1200" spc="-20" dirty="0">
                <a:latin typeface="Calibri"/>
                <a:cs typeface="Calibri"/>
              </a:rPr>
              <a:t>z</a:t>
            </a:r>
            <a:r>
              <a:rPr sz="1200" spc="-15" dirty="0">
                <a:latin typeface="Calibri"/>
                <a:cs typeface="Calibri"/>
              </a:rPr>
              <a:t>a</a:t>
            </a:r>
            <a:r>
              <a:rPr sz="1200" dirty="0">
                <a:latin typeface="Calibri"/>
                <a:cs typeface="Calibri"/>
              </a:rPr>
              <a:t>ti)</a:t>
            </a:r>
            <a:endParaRPr sz="1200">
              <a:latin typeface="Calibri"/>
              <a:cs typeface="Calibri"/>
            </a:endParaRPr>
          </a:p>
        </p:txBody>
      </p:sp>
      <p:sp>
        <p:nvSpPr>
          <p:cNvPr id="31" name="object 31"/>
          <p:cNvSpPr/>
          <p:nvPr/>
        </p:nvSpPr>
        <p:spPr>
          <a:xfrm>
            <a:off x="6995159" y="4590288"/>
            <a:ext cx="1792224" cy="1792224"/>
          </a:xfrm>
          <a:prstGeom prst="rect">
            <a:avLst/>
          </a:prstGeom>
          <a:blipFill>
            <a:blip r:embed="rId7" cstate="print"/>
            <a:stretch>
              <a:fillRect/>
            </a:stretch>
          </a:blipFill>
        </p:spPr>
        <p:txBody>
          <a:bodyPr wrap="square" lIns="0" tIns="0" rIns="0" bIns="0" rtlCol="0"/>
          <a:lstStyle/>
          <a:p>
            <a:endParaRPr/>
          </a:p>
        </p:txBody>
      </p:sp>
      <p:sp>
        <p:nvSpPr>
          <p:cNvPr id="32" name="object 32"/>
          <p:cNvSpPr txBox="1"/>
          <p:nvPr/>
        </p:nvSpPr>
        <p:spPr>
          <a:xfrm>
            <a:off x="7540728" y="5133354"/>
            <a:ext cx="701675" cy="680720"/>
          </a:xfrm>
          <a:prstGeom prst="rect">
            <a:avLst/>
          </a:prstGeom>
        </p:spPr>
        <p:txBody>
          <a:bodyPr vert="horz" wrap="square" lIns="0" tIns="0" rIns="0" bIns="0" rtlCol="0">
            <a:spAutoFit/>
          </a:bodyPr>
          <a:lstStyle/>
          <a:p>
            <a:pPr marL="12700" marR="5080" algn="ctr">
              <a:lnSpc>
                <a:spcPts val="1320"/>
              </a:lnSpc>
            </a:pPr>
            <a:r>
              <a:rPr sz="1200" dirty="0">
                <a:latin typeface="Calibri"/>
                <a:cs typeface="Calibri"/>
              </a:rPr>
              <a:t>Al</a:t>
            </a:r>
            <a:r>
              <a:rPr sz="1200" spc="5" dirty="0">
                <a:latin typeface="Calibri"/>
                <a:cs typeface="Calibri"/>
              </a:rPr>
              <a:t>t</a:t>
            </a:r>
            <a:r>
              <a:rPr sz="1200" dirty="0">
                <a:latin typeface="Calibri"/>
                <a:cs typeface="Calibri"/>
              </a:rPr>
              <a:t>ri</a:t>
            </a:r>
            <a:r>
              <a:rPr sz="1200" spc="-20" dirty="0">
                <a:latin typeface="Calibri"/>
                <a:cs typeface="Calibri"/>
              </a:rPr>
              <a:t> </a:t>
            </a:r>
            <a:r>
              <a:rPr sz="1200" spc="5" dirty="0">
                <a:latin typeface="Calibri"/>
                <a:cs typeface="Calibri"/>
              </a:rPr>
              <a:t>b</a:t>
            </a:r>
            <a:r>
              <a:rPr sz="1200" spc="-10" dirty="0">
                <a:latin typeface="Calibri"/>
                <a:cs typeface="Calibri"/>
              </a:rPr>
              <a:t>e</a:t>
            </a:r>
            <a:r>
              <a:rPr sz="1200" spc="5" dirty="0">
                <a:latin typeface="Calibri"/>
                <a:cs typeface="Calibri"/>
              </a:rPr>
              <a:t>n</a:t>
            </a:r>
            <a:r>
              <a:rPr sz="1200" dirty="0">
                <a:latin typeface="Calibri"/>
                <a:cs typeface="Calibri"/>
              </a:rPr>
              <a:t>i</a:t>
            </a:r>
            <a:r>
              <a:rPr sz="1200" spc="-20" dirty="0">
                <a:latin typeface="Calibri"/>
                <a:cs typeface="Calibri"/>
              </a:rPr>
              <a:t> </a:t>
            </a:r>
            <a:r>
              <a:rPr sz="1200" spc="-10" dirty="0">
                <a:latin typeface="Calibri"/>
                <a:cs typeface="Calibri"/>
              </a:rPr>
              <a:t>e</a:t>
            </a:r>
            <a:r>
              <a:rPr sz="1200" spc="-5" dirty="0">
                <a:latin typeface="Calibri"/>
                <a:cs typeface="Calibri"/>
              </a:rPr>
              <a:t> s</a:t>
            </a:r>
            <a:r>
              <a:rPr sz="1200" spc="-10" dirty="0">
                <a:latin typeface="Calibri"/>
                <a:cs typeface="Calibri"/>
              </a:rPr>
              <a:t>e</a:t>
            </a:r>
            <a:r>
              <a:rPr sz="1200" spc="0" dirty="0">
                <a:latin typeface="Calibri"/>
                <a:cs typeface="Calibri"/>
              </a:rPr>
              <a:t>r</a:t>
            </a:r>
            <a:r>
              <a:rPr sz="1200" spc="-5" dirty="0">
                <a:latin typeface="Calibri"/>
                <a:cs typeface="Calibri"/>
              </a:rPr>
              <a:t>v</a:t>
            </a:r>
            <a:r>
              <a:rPr sz="1200" dirty="0">
                <a:latin typeface="Calibri"/>
                <a:cs typeface="Calibri"/>
              </a:rPr>
              <a:t>i</a:t>
            </a:r>
            <a:r>
              <a:rPr sz="1200" spc="5" dirty="0">
                <a:latin typeface="Calibri"/>
                <a:cs typeface="Calibri"/>
              </a:rPr>
              <a:t>z</a:t>
            </a:r>
            <a:r>
              <a:rPr sz="1200" dirty="0">
                <a:latin typeface="Calibri"/>
                <a:cs typeface="Calibri"/>
              </a:rPr>
              <a:t>i</a:t>
            </a:r>
            <a:r>
              <a:rPr sz="1200" spc="-20" dirty="0">
                <a:latin typeface="Calibri"/>
                <a:cs typeface="Calibri"/>
              </a:rPr>
              <a:t> </a:t>
            </a:r>
            <a:r>
              <a:rPr sz="1200" spc="-5" dirty="0">
                <a:latin typeface="Calibri"/>
                <a:cs typeface="Calibri"/>
              </a:rPr>
              <a:t>(</a:t>
            </a:r>
            <a:r>
              <a:rPr sz="1200" spc="-10" dirty="0">
                <a:latin typeface="Calibri"/>
                <a:cs typeface="Calibri"/>
              </a:rPr>
              <a:t>e</a:t>
            </a:r>
            <a:r>
              <a:rPr sz="1200" spc="-5" dirty="0">
                <a:latin typeface="Calibri"/>
                <a:cs typeface="Calibri"/>
              </a:rPr>
              <a:t>s</a:t>
            </a:r>
            <a:r>
              <a:rPr sz="1200" dirty="0">
                <a:latin typeface="Calibri"/>
                <a:cs typeface="Calibri"/>
              </a:rPr>
              <a:t>. t</a:t>
            </a:r>
            <a:r>
              <a:rPr sz="1200" spc="-30" dirty="0">
                <a:latin typeface="Calibri"/>
                <a:cs typeface="Calibri"/>
              </a:rPr>
              <a:t>r</a:t>
            </a:r>
            <a:r>
              <a:rPr sz="1200" dirty="0">
                <a:latin typeface="Calibri"/>
                <a:cs typeface="Calibri"/>
              </a:rPr>
              <a:t>a</a:t>
            </a:r>
            <a:r>
              <a:rPr sz="1200" spc="-5" dirty="0">
                <a:latin typeface="Calibri"/>
                <a:cs typeface="Calibri"/>
              </a:rPr>
              <a:t>s</a:t>
            </a:r>
            <a:r>
              <a:rPr sz="1200" spc="5" dirty="0">
                <a:latin typeface="Calibri"/>
                <a:cs typeface="Calibri"/>
              </a:rPr>
              <a:t>p</a:t>
            </a:r>
            <a:r>
              <a:rPr sz="1200" dirty="0">
                <a:latin typeface="Calibri"/>
                <a:cs typeface="Calibri"/>
              </a:rPr>
              <a:t>o</a:t>
            </a:r>
            <a:r>
              <a:rPr sz="1200" spc="-5" dirty="0">
                <a:latin typeface="Calibri"/>
                <a:cs typeface="Calibri"/>
              </a:rPr>
              <a:t>r</a:t>
            </a:r>
            <a:r>
              <a:rPr sz="1200" spc="-15" dirty="0">
                <a:latin typeface="Calibri"/>
                <a:cs typeface="Calibri"/>
              </a:rPr>
              <a:t>t</a:t>
            </a:r>
            <a:r>
              <a:rPr sz="1200" dirty="0">
                <a:latin typeface="Calibri"/>
                <a:cs typeface="Calibri"/>
              </a:rPr>
              <a:t>o </a:t>
            </a:r>
            <a:r>
              <a:rPr sz="1200" spc="-25" dirty="0">
                <a:latin typeface="Calibri"/>
                <a:cs typeface="Calibri"/>
              </a:rPr>
              <a:t>c</a:t>
            </a:r>
            <a:r>
              <a:rPr sz="1200" dirty="0">
                <a:latin typeface="Calibri"/>
                <a:cs typeface="Calibri"/>
              </a:rPr>
              <a:t>oll</a:t>
            </a:r>
            <a:r>
              <a:rPr sz="1200" spc="-10" dirty="0">
                <a:latin typeface="Calibri"/>
                <a:cs typeface="Calibri"/>
              </a:rPr>
              <a:t>e</a:t>
            </a:r>
            <a:r>
              <a:rPr sz="1200" spc="-15" dirty="0">
                <a:latin typeface="Calibri"/>
                <a:cs typeface="Calibri"/>
              </a:rPr>
              <a:t>t</a:t>
            </a:r>
            <a:r>
              <a:rPr sz="1200" dirty="0">
                <a:latin typeface="Calibri"/>
                <a:cs typeface="Calibri"/>
              </a:rPr>
              <a:t>ti</a:t>
            </a:r>
            <a:r>
              <a:rPr sz="1200" spc="-15" dirty="0">
                <a:latin typeface="Calibri"/>
                <a:cs typeface="Calibri"/>
              </a:rPr>
              <a:t>v</a:t>
            </a:r>
            <a:r>
              <a:rPr sz="1200" dirty="0">
                <a:latin typeface="Calibri"/>
                <a:cs typeface="Calibri"/>
              </a:rPr>
              <a:t>o)</a:t>
            </a:r>
            <a:endParaRPr sz="1200">
              <a:latin typeface="Calibri"/>
              <a:cs typeface="Calibri"/>
            </a:endParaRPr>
          </a:p>
        </p:txBody>
      </p:sp>
      <p:sp>
        <p:nvSpPr>
          <p:cNvPr id="33" name="object 33"/>
          <p:cNvSpPr/>
          <p:nvPr/>
        </p:nvSpPr>
        <p:spPr>
          <a:xfrm>
            <a:off x="1873774" y="3854450"/>
            <a:ext cx="6597650" cy="685800"/>
          </a:xfrm>
          <a:custGeom>
            <a:avLst/>
            <a:gdLst/>
            <a:ahLst/>
            <a:cxnLst/>
            <a:rect l="l" t="t" r="r" b="b"/>
            <a:pathLst>
              <a:path w="6597650" h="685800">
                <a:moveTo>
                  <a:pt x="0" y="685800"/>
                </a:moveTo>
                <a:lnTo>
                  <a:pt x="1689" y="630178"/>
                </a:lnTo>
                <a:lnTo>
                  <a:pt x="6581" y="577415"/>
                </a:lnTo>
                <a:lnTo>
                  <a:pt x="14409" y="528215"/>
                </a:lnTo>
                <a:lnTo>
                  <a:pt x="24907" y="483286"/>
                </a:lnTo>
                <a:lnTo>
                  <a:pt x="37809" y="443331"/>
                </a:lnTo>
                <a:lnTo>
                  <a:pt x="61089" y="394273"/>
                </a:lnTo>
                <a:lnTo>
                  <a:pt x="88284" y="360380"/>
                </a:lnTo>
                <a:lnTo>
                  <a:pt x="129082" y="342900"/>
                </a:lnTo>
                <a:lnTo>
                  <a:pt x="3169475" y="342900"/>
                </a:lnTo>
                <a:lnTo>
                  <a:pt x="3180063" y="341763"/>
                </a:lnTo>
                <a:lnTo>
                  <a:pt x="3219723" y="315953"/>
                </a:lnTo>
                <a:lnTo>
                  <a:pt x="3245713" y="276741"/>
                </a:lnTo>
                <a:lnTo>
                  <a:pt x="3267488" y="223157"/>
                </a:lnTo>
                <a:lnTo>
                  <a:pt x="3279220" y="180626"/>
                </a:lnTo>
                <a:lnTo>
                  <a:pt x="3288415" y="133473"/>
                </a:lnTo>
                <a:lnTo>
                  <a:pt x="3294807" y="82404"/>
                </a:lnTo>
                <a:lnTo>
                  <a:pt x="3298130" y="28123"/>
                </a:lnTo>
                <a:lnTo>
                  <a:pt x="3298558" y="0"/>
                </a:lnTo>
                <a:lnTo>
                  <a:pt x="3298986" y="28123"/>
                </a:lnTo>
                <a:lnTo>
                  <a:pt x="3302310" y="82404"/>
                </a:lnTo>
                <a:lnTo>
                  <a:pt x="3308703" y="133473"/>
                </a:lnTo>
                <a:lnTo>
                  <a:pt x="3317899" y="180626"/>
                </a:lnTo>
                <a:lnTo>
                  <a:pt x="3329633" y="223157"/>
                </a:lnTo>
                <a:lnTo>
                  <a:pt x="3343639" y="260359"/>
                </a:lnTo>
                <a:lnTo>
                  <a:pt x="3368326" y="304626"/>
                </a:lnTo>
                <a:lnTo>
                  <a:pt x="3396630" y="332934"/>
                </a:lnTo>
                <a:lnTo>
                  <a:pt x="3427653" y="342900"/>
                </a:lnTo>
                <a:lnTo>
                  <a:pt x="6468033" y="342900"/>
                </a:lnTo>
                <a:lnTo>
                  <a:pt x="6478621" y="344036"/>
                </a:lnTo>
                <a:lnTo>
                  <a:pt x="6518283" y="369846"/>
                </a:lnTo>
                <a:lnTo>
                  <a:pt x="6544276" y="409058"/>
                </a:lnTo>
                <a:lnTo>
                  <a:pt x="6566053" y="462642"/>
                </a:lnTo>
                <a:lnTo>
                  <a:pt x="6577787" y="505173"/>
                </a:lnTo>
                <a:lnTo>
                  <a:pt x="6586984" y="552326"/>
                </a:lnTo>
                <a:lnTo>
                  <a:pt x="6593377" y="603395"/>
                </a:lnTo>
                <a:lnTo>
                  <a:pt x="6596701" y="657676"/>
                </a:lnTo>
                <a:lnTo>
                  <a:pt x="6597129" y="685800"/>
                </a:lnTo>
              </a:path>
            </a:pathLst>
          </a:custGeom>
          <a:ln w="9525">
            <a:solidFill>
              <a:srgbClr val="4A7EBB"/>
            </a:solidFill>
          </a:ln>
        </p:spPr>
        <p:txBody>
          <a:bodyPr wrap="square" lIns="0" tIns="0" rIns="0" bIns="0" rtlCol="0"/>
          <a:lstStyle/>
          <a:p>
            <a:endParaRPr/>
          </a:p>
        </p:txBody>
      </p:sp>
      <p:sp>
        <p:nvSpPr>
          <p:cNvPr id="34" name="Titolo 33"/>
          <p:cNvSpPr>
            <a:spLocks noGrp="1"/>
          </p:cNvSpPr>
          <p:nvPr>
            <p:ph type="title"/>
          </p:nvPr>
        </p:nvSpPr>
        <p:spPr/>
        <p:txBody>
          <a:bodyPr/>
          <a:lstStyle/>
          <a:p>
            <a:r>
              <a:rPr lang="it-IT" dirty="0"/>
              <a:t>Un esempio</a:t>
            </a:r>
          </a:p>
        </p:txBody>
      </p:sp>
    </p:spTree>
  </p:cSld>
  <p:clrMapOvr>
    <a:masterClrMapping/>
  </p:clrMapOvr>
  <p:transition spd="slow">
    <p:wedge/>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1175461"/>
            <a:ext cx="10693400" cy="168275"/>
          </a:xfrm>
          <a:custGeom>
            <a:avLst/>
            <a:gdLst/>
            <a:ahLst/>
            <a:cxnLst/>
            <a:rect l="l" t="t" r="r" b="b"/>
            <a:pathLst>
              <a:path w="10693400" h="168275">
                <a:moveTo>
                  <a:pt x="0" y="167919"/>
                </a:moveTo>
                <a:lnTo>
                  <a:pt x="10693400" y="167919"/>
                </a:lnTo>
                <a:lnTo>
                  <a:pt x="10693400" y="0"/>
                </a:lnTo>
                <a:lnTo>
                  <a:pt x="0" y="0"/>
                </a:lnTo>
                <a:lnTo>
                  <a:pt x="0" y="167919"/>
                </a:lnTo>
                <a:close/>
              </a:path>
            </a:pathLst>
          </a:custGeom>
          <a:solidFill>
            <a:srgbClr val="254061"/>
          </a:solidFill>
        </p:spPr>
        <p:txBody>
          <a:bodyPr wrap="square" lIns="0" tIns="0" rIns="0" bIns="0" rtlCol="0"/>
          <a:lstStyle/>
          <a:p>
            <a:endParaRPr/>
          </a:p>
        </p:txBody>
      </p:sp>
      <p:sp>
        <p:nvSpPr>
          <p:cNvPr id="20" name="object 20"/>
          <p:cNvSpPr/>
          <p:nvPr/>
        </p:nvSpPr>
        <p:spPr>
          <a:xfrm>
            <a:off x="4408932" y="665988"/>
            <a:ext cx="1021079" cy="1034795"/>
          </a:xfrm>
          <a:prstGeom prst="rect">
            <a:avLst/>
          </a:prstGeom>
          <a:blipFill>
            <a:blip r:embed="rId3" cstate="print"/>
            <a:stretch>
              <a:fillRect/>
            </a:stretch>
          </a:blipFill>
        </p:spPr>
        <p:txBody>
          <a:bodyPr wrap="square" lIns="0" tIns="0" rIns="0" bIns="0" rtlCol="0"/>
          <a:lstStyle/>
          <a:p>
            <a:endParaRPr/>
          </a:p>
        </p:txBody>
      </p:sp>
      <p:sp>
        <p:nvSpPr>
          <p:cNvPr id="21" name="object 21"/>
          <p:cNvSpPr/>
          <p:nvPr/>
        </p:nvSpPr>
        <p:spPr>
          <a:xfrm>
            <a:off x="4415028" y="0"/>
            <a:ext cx="1008875" cy="1011935"/>
          </a:xfrm>
          <a:prstGeom prst="rect">
            <a:avLst/>
          </a:prstGeom>
          <a:blipFill>
            <a:blip r:embed="rId4" cstate="print"/>
            <a:stretch>
              <a:fillRect/>
            </a:stretch>
          </a:blipFill>
        </p:spPr>
        <p:txBody>
          <a:bodyPr wrap="square" lIns="0" tIns="0" rIns="0" bIns="0" rtlCol="0"/>
          <a:lstStyle/>
          <a:p>
            <a:endParaRPr/>
          </a:p>
        </p:txBody>
      </p:sp>
      <p:pic>
        <p:nvPicPr>
          <p:cNvPr id="34"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1949450"/>
            <a:ext cx="8570913" cy="43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olo 33"/>
          <p:cNvSpPr txBox="1">
            <a:spLocks/>
          </p:cNvSpPr>
          <p:nvPr/>
        </p:nvSpPr>
        <p:spPr>
          <a:xfrm>
            <a:off x="534670" y="349250"/>
            <a:ext cx="9624060" cy="994128"/>
          </a:xfrm>
          <a:prstGeom prst="rect">
            <a:avLst/>
          </a:prstGeom>
        </p:spPr>
        <p:txBody>
          <a:bodyPr/>
          <a:lstStyle>
            <a:lvl1pPr algn="l" rtl="0" eaLnBrk="1" fontAlgn="base" hangingPunct="1">
              <a:spcBef>
                <a:spcPct val="0"/>
              </a:spcBef>
              <a:spcAft>
                <a:spcPct val="0"/>
              </a:spcAft>
              <a:defRPr sz="3670">
                <a:solidFill>
                  <a:schemeClr val="hlink"/>
                </a:solidFill>
                <a:latin typeface="+mj-lt"/>
                <a:ea typeface="+mj-ea"/>
                <a:cs typeface="+mj-cs"/>
              </a:defRPr>
            </a:lvl1pPr>
            <a:lvl2pPr algn="l" rtl="0" eaLnBrk="1" fontAlgn="base" hangingPunct="1">
              <a:spcBef>
                <a:spcPct val="0"/>
              </a:spcBef>
              <a:spcAft>
                <a:spcPct val="0"/>
              </a:spcAft>
              <a:defRPr sz="3670">
                <a:solidFill>
                  <a:schemeClr val="hlink"/>
                </a:solidFill>
                <a:latin typeface="Tahoma" pitchFamily="1" charset="0"/>
              </a:defRPr>
            </a:lvl2pPr>
            <a:lvl3pPr algn="l" rtl="0" eaLnBrk="1" fontAlgn="base" hangingPunct="1">
              <a:spcBef>
                <a:spcPct val="0"/>
              </a:spcBef>
              <a:spcAft>
                <a:spcPct val="0"/>
              </a:spcAft>
              <a:defRPr sz="3670">
                <a:solidFill>
                  <a:schemeClr val="hlink"/>
                </a:solidFill>
                <a:latin typeface="Tahoma" pitchFamily="1" charset="0"/>
              </a:defRPr>
            </a:lvl3pPr>
            <a:lvl4pPr algn="l" rtl="0" eaLnBrk="1" fontAlgn="base" hangingPunct="1">
              <a:spcBef>
                <a:spcPct val="0"/>
              </a:spcBef>
              <a:spcAft>
                <a:spcPct val="0"/>
              </a:spcAft>
              <a:defRPr sz="3670">
                <a:solidFill>
                  <a:schemeClr val="hlink"/>
                </a:solidFill>
                <a:latin typeface="Tahoma" pitchFamily="1" charset="0"/>
              </a:defRPr>
            </a:lvl4pPr>
            <a:lvl5pPr algn="l" rtl="0" eaLnBrk="1" fontAlgn="base" hangingPunct="1">
              <a:spcBef>
                <a:spcPct val="0"/>
              </a:spcBef>
              <a:spcAft>
                <a:spcPct val="0"/>
              </a:spcAft>
              <a:defRPr sz="3670">
                <a:solidFill>
                  <a:schemeClr val="hlink"/>
                </a:solidFill>
                <a:latin typeface="Tahoma" pitchFamily="1" charset="0"/>
              </a:defRPr>
            </a:lvl5pPr>
            <a:lvl6pPr marL="493547" algn="l" rtl="0" eaLnBrk="1" fontAlgn="base" hangingPunct="1">
              <a:spcBef>
                <a:spcPct val="0"/>
              </a:spcBef>
              <a:spcAft>
                <a:spcPct val="0"/>
              </a:spcAft>
              <a:defRPr sz="3670">
                <a:solidFill>
                  <a:schemeClr val="hlink"/>
                </a:solidFill>
                <a:latin typeface="Tahoma" pitchFamily="1" charset="0"/>
              </a:defRPr>
            </a:lvl6pPr>
            <a:lvl7pPr marL="987095" algn="l" rtl="0" eaLnBrk="1" fontAlgn="base" hangingPunct="1">
              <a:spcBef>
                <a:spcPct val="0"/>
              </a:spcBef>
              <a:spcAft>
                <a:spcPct val="0"/>
              </a:spcAft>
              <a:defRPr sz="3670">
                <a:solidFill>
                  <a:schemeClr val="hlink"/>
                </a:solidFill>
                <a:latin typeface="Tahoma" pitchFamily="1" charset="0"/>
              </a:defRPr>
            </a:lvl7pPr>
            <a:lvl8pPr marL="1480642" algn="l" rtl="0" eaLnBrk="1" fontAlgn="base" hangingPunct="1">
              <a:spcBef>
                <a:spcPct val="0"/>
              </a:spcBef>
              <a:spcAft>
                <a:spcPct val="0"/>
              </a:spcAft>
              <a:defRPr sz="3670">
                <a:solidFill>
                  <a:schemeClr val="hlink"/>
                </a:solidFill>
                <a:latin typeface="Tahoma" pitchFamily="1" charset="0"/>
              </a:defRPr>
            </a:lvl8pPr>
            <a:lvl9pPr marL="1974190" algn="l" rtl="0" eaLnBrk="1" fontAlgn="base" hangingPunct="1">
              <a:spcBef>
                <a:spcPct val="0"/>
              </a:spcBef>
              <a:spcAft>
                <a:spcPct val="0"/>
              </a:spcAft>
              <a:defRPr sz="3670">
                <a:solidFill>
                  <a:schemeClr val="hlink"/>
                </a:solidFill>
                <a:latin typeface="Tahoma" pitchFamily="1" charset="0"/>
              </a:defRPr>
            </a:lvl9pPr>
          </a:lstStyle>
          <a:p>
            <a:pPr>
              <a:buFontTx/>
            </a:pPr>
            <a:r>
              <a:rPr lang="it-IT" sz="4000" b="0" kern="0" dirty="0"/>
              <a:t>Un esempio</a:t>
            </a:r>
          </a:p>
        </p:txBody>
      </p:sp>
    </p:spTree>
    <p:extLst>
      <p:ext uri="{BB962C8B-B14F-4D97-AF65-F5344CB8AC3E}">
        <p14:creationId xmlns:p14="http://schemas.microsoft.com/office/powerpoint/2010/main" val="30895936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155700" y="2940050"/>
            <a:ext cx="9089390" cy="1500805"/>
          </a:xfrm>
        </p:spPr>
        <p:txBody>
          <a:bodyPr/>
          <a:lstStyle/>
          <a:p>
            <a:r>
              <a:rPr lang="it-IT" dirty="0"/>
              <a:t>Grazie per l’attenzione</a:t>
            </a:r>
          </a:p>
        </p:txBody>
      </p:sp>
    </p:spTree>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1623235" y="1531369"/>
            <a:ext cx="7056092" cy="4572000"/>
          </a:xfrm>
          <a:prstGeom prst="rect">
            <a:avLst/>
          </a:prstGeom>
          <a:solidFill>
            <a:schemeClr val="accent5">
              <a:lumMod val="25000"/>
            </a:schemeClr>
          </a:solidFill>
        </p:spPr>
        <p:txBody>
          <a:bodyPr wrap="square" lIns="0" tIns="0" rIns="0" bIns="0" rtlCol="0"/>
          <a:lstStyle/>
          <a:p>
            <a:endParaRPr sz="1983"/>
          </a:p>
        </p:txBody>
      </p:sp>
      <p:sp>
        <p:nvSpPr>
          <p:cNvPr id="8" name="object 8"/>
          <p:cNvSpPr txBox="1"/>
          <p:nvPr/>
        </p:nvSpPr>
        <p:spPr>
          <a:xfrm>
            <a:off x="2089150" y="2184230"/>
            <a:ext cx="6124263" cy="3266279"/>
          </a:xfrm>
          <a:prstGeom prst="rect">
            <a:avLst/>
          </a:prstGeom>
        </p:spPr>
        <p:txBody>
          <a:bodyPr vert="horz" wrap="square" lIns="0" tIns="0" rIns="0" bIns="0" rtlCol="0">
            <a:spAutoFit/>
          </a:bodyPr>
          <a:lstStyle/>
          <a:p>
            <a:pPr marL="13994">
              <a:lnSpc>
                <a:spcPts val="3041"/>
              </a:lnSpc>
            </a:pPr>
            <a:r>
              <a:rPr sz="2645" b="1" i="1" dirty="0">
                <a:solidFill>
                  <a:srgbClr val="FFFFFF"/>
                </a:solidFill>
                <a:latin typeface="Calibri"/>
                <a:cs typeface="Calibri"/>
              </a:rPr>
              <a:t>AN</a:t>
            </a:r>
            <a:r>
              <a:rPr sz="2645" b="1" i="1" spc="-11" dirty="0">
                <a:solidFill>
                  <a:srgbClr val="FFFFFF"/>
                </a:solidFill>
                <a:latin typeface="Calibri"/>
                <a:cs typeface="Calibri"/>
              </a:rPr>
              <a:t>ALISI</a:t>
            </a:r>
            <a:r>
              <a:rPr sz="2645" b="1" i="1" spc="-6" dirty="0">
                <a:solidFill>
                  <a:srgbClr val="FFFFFF"/>
                </a:solidFill>
                <a:latin typeface="Calibri"/>
                <a:cs typeface="Calibri"/>
              </a:rPr>
              <a:t> D</a:t>
            </a:r>
            <a:r>
              <a:rPr sz="2645" b="1" i="1" spc="6" dirty="0">
                <a:solidFill>
                  <a:srgbClr val="FFFFFF"/>
                </a:solidFill>
                <a:latin typeface="Calibri"/>
                <a:cs typeface="Calibri"/>
              </a:rPr>
              <a:t>E</a:t>
            </a:r>
            <a:r>
              <a:rPr sz="2645" b="1" i="1" spc="-17" dirty="0">
                <a:solidFill>
                  <a:srgbClr val="FFFFFF"/>
                </a:solidFill>
                <a:latin typeface="Calibri"/>
                <a:cs typeface="Calibri"/>
              </a:rPr>
              <a:t>L</a:t>
            </a:r>
            <a:r>
              <a:rPr sz="2645" b="1" i="1" spc="-11" dirty="0">
                <a:solidFill>
                  <a:srgbClr val="FFFFFF"/>
                </a:solidFill>
                <a:latin typeface="Calibri"/>
                <a:cs typeface="Calibri"/>
              </a:rPr>
              <a:t>L</a:t>
            </a:r>
            <a:r>
              <a:rPr sz="2645" b="1" i="1" spc="-17" dirty="0">
                <a:solidFill>
                  <a:srgbClr val="FFFFFF"/>
                </a:solidFill>
                <a:latin typeface="Calibri"/>
                <a:cs typeface="Calibri"/>
              </a:rPr>
              <a:t>A</a:t>
            </a:r>
            <a:r>
              <a:rPr sz="2645" b="1" i="1" spc="-22" dirty="0">
                <a:solidFill>
                  <a:srgbClr val="FFFFFF"/>
                </a:solidFill>
                <a:latin typeface="Calibri"/>
                <a:cs typeface="Calibri"/>
              </a:rPr>
              <a:t> </a:t>
            </a:r>
            <a:r>
              <a:rPr sz="2645" b="1" i="1" spc="-17" dirty="0">
                <a:solidFill>
                  <a:srgbClr val="FFFFFF"/>
                </a:solidFill>
                <a:latin typeface="Calibri"/>
                <a:cs typeface="Calibri"/>
              </a:rPr>
              <a:t>R</a:t>
            </a:r>
            <a:r>
              <a:rPr sz="2645" b="1" i="1" spc="-11" dirty="0">
                <a:solidFill>
                  <a:srgbClr val="FFFFFF"/>
                </a:solidFill>
                <a:latin typeface="Calibri"/>
                <a:cs typeface="Calibri"/>
              </a:rPr>
              <a:t>E</a:t>
            </a:r>
            <a:r>
              <a:rPr sz="2645" b="1" i="1" spc="-22" dirty="0">
                <a:solidFill>
                  <a:srgbClr val="FFFFFF"/>
                </a:solidFill>
                <a:latin typeface="Calibri"/>
                <a:cs typeface="Calibri"/>
              </a:rPr>
              <a:t>TRIBU</a:t>
            </a:r>
            <a:r>
              <a:rPr sz="2645" b="1" i="1" spc="-11" dirty="0">
                <a:solidFill>
                  <a:srgbClr val="FFFFFF"/>
                </a:solidFill>
                <a:latin typeface="Calibri"/>
                <a:cs typeface="Calibri"/>
              </a:rPr>
              <a:t>Z</a:t>
            </a:r>
            <a:r>
              <a:rPr sz="2645" b="1" i="1" dirty="0">
                <a:solidFill>
                  <a:srgbClr val="FFFFFF"/>
                </a:solidFill>
                <a:latin typeface="Calibri"/>
                <a:cs typeface="Calibri"/>
              </a:rPr>
              <a:t>IONE</a:t>
            </a:r>
            <a:r>
              <a:rPr sz="2645" b="1" i="1" spc="-22" dirty="0">
                <a:solidFill>
                  <a:srgbClr val="FFFFFF"/>
                </a:solidFill>
                <a:latin typeface="Calibri"/>
                <a:cs typeface="Calibri"/>
              </a:rPr>
              <a:t> </a:t>
            </a:r>
            <a:r>
              <a:rPr sz="2645" b="1" i="1" dirty="0">
                <a:solidFill>
                  <a:srgbClr val="FFFFFF"/>
                </a:solidFill>
                <a:latin typeface="Calibri"/>
                <a:cs typeface="Calibri"/>
              </a:rPr>
              <a:t>FIS</a:t>
            </a:r>
            <a:r>
              <a:rPr sz="2645" b="1" i="1" spc="-22" dirty="0">
                <a:solidFill>
                  <a:srgbClr val="FFFFFF"/>
                </a:solidFill>
                <a:latin typeface="Calibri"/>
                <a:cs typeface="Calibri"/>
              </a:rPr>
              <a:t>S</a:t>
            </a:r>
            <a:r>
              <a:rPr sz="2645" b="1" i="1" spc="-17" dirty="0">
                <a:solidFill>
                  <a:srgbClr val="FFFFFF"/>
                </a:solidFill>
                <a:latin typeface="Calibri"/>
                <a:cs typeface="Calibri"/>
              </a:rPr>
              <a:t>A</a:t>
            </a:r>
            <a:r>
              <a:rPr sz="2645" b="1" i="1" spc="6" dirty="0">
                <a:solidFill>
                  <a:srgbClr val="FFFFFF"/>
                </a:solidFill>
                <a:latin typeface="Calibri"/>
                <a:cs typeface="Calibri"/>
              </a:rPr>
              <a:t> </a:t>
            </a:r>
            <a:r>
              <a:rPr sz="2645" b="1" i="1" spc="-17" dirty="0">
                <a:solidFill>
                  <a:srgbClr val="FFFFFF"/>
                </a:solidFill>
                <a:latin typeface="Calibri"/>
                <a:cs typeface="Calibri"/>
              </a:rPr>
              <a:t>E</a:t>
            </a:r>
            <a:endParaRPr sz="2645" dirty="0">
              <a:latin typeface="Calibri"/>
              <a:cs typeface="Calibri"/>
            </a:endParaRPr>
          </a:p>
          <a:p>
            <a:pPr marL="13994">
              <a:lnSpc>
                <a:spcPts val="3041"/>
              </a:lnSpc>
            </a:pPr>
            <a:r>
              <a:rPr sz="2645" b="1" i="1" spc="-143" dirty="0">
                <a:solidFill>
                  <a:srgbClr val="FFFFFF"/>
                </a:solidFill>
                <a:latin typeface="Calibri"/>
                <a:cs typeface="Calibri"/>
              </a:rPr>
              <a:t>V</a:t>
            </a:r>
            <a:r>
              <a:rPr sz="2645" b="1" i="1" dirty="0">
                <a:solidFill>
                  <a:srgbClr val="FFFFFF"/>
                </a:solidFill>
                <a:latin typeface="Calibri"/>
                <a:cs typeface="Calibri"/>
              </a:rPr>
              <a:t>ARI</a:t>
            </a:r>
            <a:r>
              <a:rPr sz="2645" b="1" i="1" spc="-11" dirty="0">
                <a:solidFill>
                  <a:srgbClr val="FFFFFF"/>
                </a:solidFill>
                <a:latin typeface="Calibri"/>
                <a:cs typeface="Calibri"/>
              </a:rPr>
              <a:t>A</a:t>
            </a:r>
            <a:r>
              <a:rPr sz="2645" b="1" i="1" spc="-17" dirty="0">
                <a:solidFill>
                  <a:srgbClr val="FFFFFF"/>
                </a:solidFill>
                <a:latin typeface="Calibri"/>
                <a:cs typeface="Calibri"/>
              </a:rPr>
              <a:t>B</a:t>
            </a:r>
            <a:r>
              <a:rPr sz="2645" b="1" i="1" spc="-22" dirty="0">
                <a:solidFill>
                  <a:srgbClr val="FFFFFF"/>
                </a:solidFill>
                <a:latin typeface="Calibri"/>
                <a:cs typeface="Calibri"/>
              </a:rPr>
              <a:t>I</a:t>
            </a:r>
            <a:r>
              <a:rPr sz="2645" b="1" i="1" dirty="0">
                <a:solidFill>
                  <a:srgbClr val="FFFFFF"/>
                </a:solidFill>
                <a:latin typeface="Calibri"/>
                <a:cs typeface="Calibri"/>
              </a:rPr>
              <a:t>LE</a:t>
            </a:r>
            <a:endParaRPr sz="2645" dirty="0">
              <a:latin typeface="Calibri"/>
              <a:cs typeface="Calibri"/>
            </a:endParaRPr>
          </a:p>
          <a:p>
            <a:pPr marL="191720" indent="-177725">
              <a:spcBef>
                <a:spcPts val="859"/>
              </a:spcBef>
              <a:buClr>
                <a:srgbClr val="FFFFFF"/>
              </a:buClr>
              <a:buFont typeface="Calibri"/>
              <a:buChar char="-"/>
              <a:tabLst>
                <a:tab pos="192419" algn="l"/>
              </a:tabLst>
            </a:pPr>
            <a:r>
              <a:rPr sz="2645" b="1" i="1" dirty="0">
                <a:solidFill>
                  <a:srgbClr val="FFFFFF"/>
                </a:solidFill>
                <a:latin typeface="Calibri"/>
                <a:cs typeface="Calibri"/>
              </a:rPr>
              <a:t>Be</a:t>
            </a:r>
            <a:r>
              <a:rPr sz="2645" b="1" i="1" spc="-17" dirty="0">
                <a:solidFill>
                  <a:srgbClr val="FFFFFF"/>
                </a:solidFill>
                <a:latin typeface="Calibri"/>
                <a:cs typeface="Calibri"/>
              </a:rPr>
              <a:t>n</a:t>
            </a:r>
            <a:r>
              <a:rPr sz="2645" b="1" i="1" spc="-6" dirty="0">
                <a:solidFill>
                  <a:srgbClr val="FFFFFF"/>
                </a:solidFill>
                <a:latin typeface="Calibri"/>
                <a:cs typeface="Calibri"/>
              </a:rPr>
              <a:t>ef</a:t>
            </a:r>
            <a:r>
              <a:rPr sz="2645" b="1" i="1" spc="-11" dirty="0">
                <a:solidFill>
                  <a:srgbClr val="FFFFFF"/>
                </a:solidFill>
                <a:latin typeface="Calibri"/>
                <a:cs typeface="Calibri"/>
              </a:rPr>
              <a:t>it</a:t>
            </a:r>
            <a:r>
              <a:rPr sz="2645" b="1" i="1" spc="17" dirty="0">
                <a:solidFill>
                  <a:srgbClr val="FFFFFF"/>
                </a:solidFill>
                <a:latin typeface="Calibri"/>
                <a:cs typeface="Calibri"/>
              </a:rPr>
              <a:t> </a:t>
            </a:r>
            <a:r>
              <a:rPr lang="it-IT" sz="2645" b="1" i="1" spc="17" dirty="0">
                <a:solidFill>
                  <a:srgbClr val="FFFFFF"/>
                </a:solidFill>
                <a:latin typeface="Calibri"/>
                <a:cs typeface="Calibri"/>
              </a:rPr>
              <a:t>eventualmente già esistenti </a:t>
            </a:r>
            <a:r>
              <a:rPr sz="2645" b="1" i="1" spc="-22" dirty="0">
                <a:solidFill>
                  <a:srgbClr val="FFFFFF"/>
                </a:solidFill>
                <a:latin typeface="Calibri"/>
                <a:cs typeface="Calibri"/>
              </a:rPr>
              <a:t>(</a:t>
            </a:r>
            <a:r>
              <a:rPr sz="2645" b="1" i="1" spc="-17" dirty="0">
                <a:solidFill>
                  <a:srgbClr val="FFFFFF"/>
                </a:solidFill>
                <a:latin typeface="Calibri"/>
                <a:cs typeface="Calibri"/>
              </a:rPr>
              <a:t>au</a:t>
            </a:r>
            <a:r>
              <a:rPr sz="2645" b="1" i="1" spc="-44" dirty="0">
                <a:solidFill>
                  <a:srgbClr val="FFFFFF"/>
                </a:solidFill>
                <a:latin typeface="Calibri"/>
                <a:cs typeface="Calibri"/>
              </a:rPr>
              <a:t>t</a:t>
            </a:r>
            <a:r>
              <a:rPr sz="2645" b="1" i="1" dirty="0">
                <a:solidFill>
                  <a:srgbClr val="FFFFFF"/>
                </a:solidFill>
                <a:latin typeface="Calibri"/>
                <a:cs typeface="Calibri"/>
              </a:rPr>
              <a:t>o</a:t>
            </a:r>
            <a:r>
              <a:rPr sz="2645" b="1" i="1" spc="-6" dirty="0">
                <a:solidFill>
                  <a:srgbClr val="FFFFFF"/>
                </a:solidFill>
                <a:latin typeface="Calibri"/>
                <a:cs typeface="Calibri"/>
              </a:rPr>
              <a:t> </a:t>
            </a:r>
            <a:r>
              <a:rPr sz="2645" b="1" i="1" spc="-11" dirty="0">
                <a:solidFill>
                  <a:srgbClr val="FFFFFF"/>
                </a:solidFill>
                <a:latin typeface="Calibri"/>
                <a:cs typeface="Calibri"/>
              </a:rPr>
              <a:t>a</a:t>
            </a:r>
            <a:r>
              <a:rPr sz="2645" b="1" i="1" spc="-6" dirty="0">
                <a:solidFill>
                  <a:srgbClr val="FFFFFF"/>
                </a:solidFill>
                <a:latin typeface="Calibri"/>
                <a:cs typeface="Calibri"/>
              </a:rPr>
              <a:t>ziend</a:t>
            </a:r>
            <a:r>
              <a:rPr sz="2645" b="1" i="1" spc="6" dirty="0">
                <a:solidFill>
                  <a:srgbClr val="FFFFFF"/>
                </a:solidFill>
                <a:latin typeface="Calibri"/>
                <a:cs typeface="Calibri"/>
              </a:rPr>
              <a:t>a</a:t>
            </a:r>
            <a:r>
              <a:rPr sz="2645" b="1" i="1" spc="-11" dirty="0">
                <a:solidFill>
                  <a:srgbClr val="FFFFFF"/>
                </a:solidFill>
                <a:latin typeface="Calibri"/>
                <a:cs typeface="Calibri"/>
              </a:rPr>
              <a:t>le,</a:t>
            </a:r>
            <a:r>
              <a:rPr sz="2645" b="1" i="1" spc="-6" dirty="0">
                <a:solidFill>
                  <a:srgbClr val="FFFFFF"/>
                </a:solidFill>
                <a:latin typeface="Calibri"/>
                <a:cs typeface="Calibri"/>
              </a:rPr>
              <a:t> </a:t>
            </a:r>
            <a:r>
              <a:rPr sz="2645" b="1" i="1" spc="-33" dirty="0">
                <a:solidFill>
                  <a:srgbClr val="FFFFFF"/>
                </a:solidFill>
                <a:latin typeface="Calibri"/>
                <a:cs typeface="Calibri"/>
              </a:rPr>
              <a:t>c</a:t>
            </a:r>
            <a:r>
              <a:rPr sz="2645" b="1" i="1" spc="-17" dirty="0">
                <a:solidFill>
                  <a:srgbClr val="FFFFFF"/>
                </a:solidFill>
                <a:latin typeface="Calibri"/>
                <a:cs typeface="Calibri"/>
              </a:rPr>
              <a:t>ell.</a:t>
            </a:r>
            <a:r>
              <a:rPr sz="2645" b="1" i="1" spc="-11" dirty="0">
                <a:solidFill>
                  <a:srgbClr val="FFFFFF"/>
                </a:solidFill>
                <a:latin typeface="Calibri"/>
                <a:cs typeface="Calibri"/>
              </a:rPr>
              <a:t>,</a:t>
            </a:r>
            <a:r>
              <a:rPr sz="2645" b="1" i="1" spc="6" dirty="0">
                <a:solidFill>
                  <a:srgbClr val="FFFFFF"/>
                </a:solidFill>
                <a:latin typeface="Calibri"/>
                <a:cs typeface="Calibri"/>
              </a:rPr>
              <a:t> </a:t>
            </a:r>
            <a:r>
              <a:rPr sz="2645" b="1" i="1" spc="-22" dirty="0">
                <a:solidFill>
                  <a:srgbClr val="FFFFFF"/>
                </a:solidFill>
                <a:latin typeface="Calibri"/>
                <a:cs typeface="Calibri"/>
              </a:rPr>
              <a:t>e</a:t>
            </a:r>
            <a:r>
              <a:rPr sz="2645" b="1" i="1" spc="-50" dirty="0">
                <a:solidFill>
                  <a:srgbClr val="FFFFFF"/>
                </a:solidFill>
                <a:latin typeface="Calibri"/>
                <a:cs typeface="Calibri"/>
              </a:rPr>
              <a:t>c</a:t>
            </a:r>
            <a:r>
              <a:rPr sz="2645" b="1" i="1" spc="-11" dirty="0">
                <a:solidFill>
                  <a:srgbClr val="FFFFFF"/>
                </a:solidFill>
                <a:latin typeface="Calibri"/>
                <a:cs typeface="Calibri"/>
              </a:rPr>
              <a:t>c)</a:t>
            </a:r>
            <a:endParaRPr sz="2645" dirty="0">
              <a:latin typeface="Calibri"/>
              <a:cs typeface="Calibri"/>
            </a:endParaRPr>
          </a:p>
          <a:p>
            <a:pPr marL="191720" indent="-177725">
              <a:spcBef>
                <a:spcPts val="859"/>
              </a:spcBef>
              <a:buClr>
                <a:srgbClr val="FFFFFF"/>
              </a:buClr>
              <a:buFont typeface="Calibri"/>
              <a:buChar char="-"/>
              <a:tabLst>
                <a:tab pos="192419" algn="l"/>
              </a:tabLst>
            </a:pPr>
            <a:r>
              <a:rPr sz="2645" b="1" i="1" spc="-17" dirty="0">
                <a:solidFill>
                  <a:srgbClr val="FFFFFF"/>
                </a:solidFill>
                <a:latin typeface="Calibri"/>
                <a:cs typeface="Calibri"/>
              </a:rPr>
              <a:t>Si</a:t>
            </a:r>
            <a:r>
              <a:rPr sz="2645" b="1" i="1" spc="-39" dirty="0">
                <a:solidFill>
                  <a:srgbClr val="FFFFFF"/>
                </a:solidFill>
                <a:latin typeface="Calibri"/>
                <a:cs typeface="Calibri"/>
              </a:rPr>
              <a:t>s</a:t>
            </a:r>
            <a:r>
              <a:rPr sz="2645" b="1" i="1" spc="-44" dirty="0">
                <a:solidFill>
                  <a:srgbClr val="FFFFFF"/>
                </a:solidFill>
                <a:latin typeface="Calibri"/>
                <a:cs typeface="Calibri"/>
              </a:rPr>
              <a:t>t</a:t>
            </a:r>
            <a:r>
              <a:rPr sz="2645" b="1" i="1" spc="-28" dirty="0">
                <a:solidFill>
                  <a:srgbClr val="FFFFFF"/>
                </a:solidFill>
                <a:latin typeface="Calibri"/>
                <a:cs typeface="Calibri"/>
              </a:rPr>
              <a:t>em</a:t>
            </a:r>
            <a:r>
              <a:rPr sz="2645" b="1" i="1" spc="-11" dirty="0">
                <a:solidFill>
                  <a:srgbClr val="FFFFFF"/>
                </a:solidFill>
                <a:latin typeface="Calibri"/>
                <a:cs typeface="Calibri"/>
              </a:rPr>
              <a:t>i</a:t>
            </a:r>
            <a:r>
              <a:rPr sz="2645" b="1" i="1" dirty="0">
                <a:solidFill>
                  <a:srgbClr val="FFFFFF"/>
                </a:solidFill>
                <a:latin typeface="Calibri"/>
                <a:cs typeface="Calibri"/>
              </a:rPr>
              <a:t> </a:t>
            </a:r>
            <a:r>
              <a:rPr sz="2645" b="1" i="1" spc="-6" dirty="0">
                <a:solidFill>
                  <a:srgbClr val="FFFFFF"/>
                </a:solidFill>
                <a:latin typeface="Calibri"/>
                <a:cs typeface="Calibri"/>
              </a:rPr>
              <a:t>d</a:t>
            </a:r>
            <a:r>
              <a:rPr sz="2645" b="1" i="1" spc="-11" dirty="0">
                <a:solidFill>
                  <a:srgbClr val="FFFFFF"/>
                </a:solidFill>
                <a:latin typeface="Calibri"/>
                <a:cs typeface="Calibri"/>
              </a:rPr>
              <a:t>i</a:t>
            </a:r>
            <a:r>
              <a:rPr sz="2645" b="1" i="1" dirty="0">
                <a:solidFill>
                  <a:srgbClr val="FFFFFF"/>
                </a:solidFill>
                <a:latin typeface="Calibri"/>
                <a:cs typeface="Calibri"/>
              </a:rPr>
              <a:t> </a:t>
            </a:r>
            <a:r>
              <a:rPr sz="2645" b="1" i="1" spc="-11" dirty="0">
                <a:solidFill>
                  <a:srgbClr val="FFFFFF"/>
                </a:solidFill>
                <a:latin typeface="Calibri"/>
                <a:cs typeface="Calibri"/>
              </a:rPr>
              <a:t>i</a:t>
            </a:r>
            <a:r>
              <a:rPr sz="2645" b="1" i="1" spc="-33" dirty="0">
                <a:solidFill>
                  <a:srgbClr val="FFFFFF"/>
                </a:solidFill>
                <a:latin typeface="Calibri"/>
                <a:cs typeface="Calibri"/>
              </a:rPr>
              <a:t>nc</a:t>
            </a:r>
            <a:r>
              <a:rPr sz="2645" b="1" i="1" spc="-6" dirty="0">
                <a:solidFill>
                  <a:srgbClr val="FFFFFF"/>
                </a:solidFill>
                <a:latin typeface="Calibri"/>
                <a:cs typeface="Calibri"/>
              </a:rPr>
              <a:t>e</a:t>
            </a:r>
            <a:r>
              <a:rPr sz="2645" b="1" i="1" spc="-39" dirty="0">
                <a:solidFill>
                  <a:srgbClr val="FFFFFF"/>
                </a:solidFill>
                <a:latin typeface="Calibri"/>
                <a:cs typeface="Calibri"/>
              </a:rPr>
              <a:t>n</a:t>
            </a:r>
            <a:r>
              <a:rPr sz="2645" b="1" i="1" spc="-11" dirty="0">
                <a:solidFill>
                  <a:srgbClr val="FFFFFF"/>
                </a:solidFill>
                <a:latin typeface="Calibri"/>
                <a:cs typeface="Calibri"/>
              </a:rPr>
              <a:t>tivaz</a:t>
            </a:r>
            <a:r>
              <a:rPr sz="2645" b="1" i="1" dirty="0">
                <a:solidFill>
                  <a:srgbClr val="FFFFFF"/>
                </a:solidFill>
                <a:latin typeface="Calibri"/>
                <a:cs typeface="Calibri"/>
              </a:rPr>
              <a:t>io</a:t>
            </a:r>
            <a:r>
              <a:rPr sz="2645" b="1" i="1" spc="-17" dirty="0">
                <a:solidFill>
                  <a:srgbClr val="FFFFFF"/>
                </a:solidFill>
                <a:latin typeface="Calibri"/>
                <a:cs typeface="Calibri"/>
              </a:rPr>
              <a:t>n</a:t>
            </a:r>
            <a:r>
              <a:rPr sz="2645" b="1" i="1" dirty="0">
                <a:solidFill>
                  <a:srgbClr val="FFFFFF"/>
                </a:solidFill>
                <a:latin typeface="Calibri"/>
                <a:cs typeface="Calibri"/>
              </a:rPr>
              <a:t>e</a:t>
            </a:r>
            <a:r>
              <a:rPr sz="2645" b="1" i="1" spc="17" dirty="0">
                <a:solidFill>
                  <a:srgbClr val="FFFFFF"/>
                </a:solidFill>
                <a:latin typeface="Calibri"/>
                <a:cs typeface="Calibri"/>
              </a:rPr>
              <a:t> </a:t>
            </a:r>
            <a:r>
              <a:rPr sz="2645" b="1" i="1" spc="-6" dirty="0">
                <a:solidFill>
                  <a:srgbClr val="FFFFFF"/>
                </a:solidFill>
                <a:latin typeface="Calibri"/>
                <a:cs typeface="Calibri"/>
              </a:rPr>
              <a:t>MBO</a:t>
            </a:r>
            <a:endParaRPr sz="2645" dirty="0">
              <a:latin typeface="Calibri"/>
              <a:cs typeface="Calibri"/>
            </a:endParaRPr>
          </a:p>
          <a:p>
            <a:pPr marL="191720" indent="-177725">
              <a:spcBef>
                <a:spcPts val="859"/>
              </a:spcBef>
              <a:buClr>
                <a:srgbClr val="FFFFFF"/>
              </a:buClr>
              <a:buFont typeface="Calibri"/>
              <a:buChar char="-"/>
              <a:tabLst>
                <a:tab pos="192419" algn="l"/>
              </a:tabLst>
            </a:pPr>
            <a:r>
              <a:rPr sz="2645" b="1" i="1" spc="-6" dirty="0">
                <a:solidFill>
                  <a:srgbClr val="FFFFFF"/>
                </a:solidFill>
                <a:latin typeface="Calibri"/>
                <a:cs typeface="Calibri"/>
              </a:rPr>
              <a:t>Si</a:t>
            </a:r>
            <a:r>
              <a:rPr sz="2645" b="1" i="1" spc="-28" dirty="0">
                <a:solidFill>
                  <a:srgbClr val="FFFFFF"/>
                </a:solidFill>
                <a:latin typeface="Calibri"/>
                <a:cs typeface="Calibri"/>
              </a:rPr>
              <a:t>s</a:t>
            </a:r>
            <a:r>
              <a:rPr sz="2645" b="1" i="1" spc="-33" dirty="0">
                <a:solidFill>
                  <a:srgbClr val="FFFFFF"/>
                </a:solidFill>
                <a:latin typeface="Calibri"/>
                <a:cs typeface="Calibri"/>
              </a:rPr>
              <a:t>t</a:t>
            </a:r>
            <a:r>
              <a:rPr sz="2645" b="1" i="1" spc="-6" dirty="0">
                <a:solidFill>
                  <a:srgbClr val="FFFFFF"/>
                </a:solidFill>
                <a:latin typeface="Calibri"/>
                <a:cs typeface="Calibri"/>
              </a:rPr>
              <a:t>em</a:t>
            </a:r>
            <a:r>
              <a:rPr sz="2645" b="1" i="1" dirty="0">
                <a:solidFill>
                  <a:srgbClr val="FFFFFF"/>
                </a:solidFill>
                <a:latin typeface="Calibri"/>
                <a:cs typeface="Calibri"/>
              </a:rPr>
              <a:t>i</a:t>
            </a:r>
            <a:r>
              <a:rPr sz="2645" b="1" i="1" spc="6" dirty="0">
                <a:solidFill>
                  <a:srgbClr val="FFFFFF"/>
                </a:solidFill>
                <a:latin typeface="Calibri"/>
                <a:cs typeface="Calibri"/>
              </a:rPr>
              <a:t> </a:t>
            </a:r>
            <a:r>
              <a:rPr sz="2645" b="1" i="1" dirty="0">
                <a:solidFill>
                  <a:srgbClr val="FFFFFF"/>
                </a:solidFill>
                <a:latin typeface="Calibri"/>
                <a:cs typeface="Calibri"/>
              </a:rPr>
              <a:t>pr</a:t>
            </a:r>
            <a:r>
              <a:rPr sz="2645" b="1" i="1" spc="-28" dirty="0">
                <a:solidFill>
                  <a:srgbClr val="FFFFFF"/>
                </a:solidFill>
                <a:latin typeface="Calibri"/>
                <a:cs typeface="Calibri"/>
              </a:rPr>
              <a:t>o</a:t>
            </a:r>
            <a:r>
              <a:rPr sz="2645" b="1" i="1" spc="11" dirty="0">
                <a:solidFill>
                  <a:srgbClr val="FFFFFF"/>
                </a:solidFill>
                <a:latin typeface="Calibri"/>
                <a:cs typeface="Calibri"/>
              </a:rPr>
              <a:t>v</a:t>
            </a:r>
            <a:r>
              <a:rPr sz="2645" b="1" i="1" spc="-6" dirty="0">
                <a:solidFill>
                  <a:srgbClr val="FFFFFF"/>
                </a:solidFill>
                <a:latin typeface="Calibri"/>
                <a:cs typeface="Calibri"/>
              </a:rPr>
              <a:t>vigionali</a:t>
            </a:r>
            <a:endParaRPr sz="2645" dirty="0">
              <a:latin typeface="Calibri"/>
              <a:cs typeface="Calibri"/>
            </a:endParaRPr>
          </a:p>
          <a:p>
            <a:pPr marL="191720" indent="-177725">
              <a:spcBef>
                <a:spcPts val="871"/>
              </a:spcBef>
              <a:buClr>
                <a:srgbClr val="FFFFFF"/>
              </a:buClr>
              <a:buFont typeface="Calibri"/>
              <a:buChar char="-"/>
              <a:tabLst>
                <a:tab pos="192419" algn="l"/>
              </a:tabLst>
            </a:pPr>
            <a:r>
              <a:rPr sz="2645" b="1" i="1" spc="-17" dirty="0">
                <a:solidFill>
                  <a:srgbClr val="FFFFFF"/>
                </a:solidFill>
                <a:latin typeface="Calibri"/>
                <a:cs typeface="Calibri"/>
              </a:rPr>
              <a:t>B</a:t>
            </a:r>
            <a:r>
              <a:rPr sz="2645" b="1" i="1" spc="-28" dirty="0">
                <a:solidFill>
                  <a:srgbClr val="FFFFFF"/>
                </a:solidFill>
                <a:latin typeface="Calibri"/>
                <a:cs typeface="Calibri"/>
              </a:rPr>
              <a:t>o</a:t>
            </a:r>
            <a:r>
              <a:rPr sz="2645" b="1" i="1" spc="-6" dirty="0">
                <a:solidFill>
                  <a:srgbClr val="FFFFFF"/>
                </a:solidFill>
                <a:latin typeface="Calibri"/>
                <a:cs typeface="Calibri"/>
              </a:rPr>
              <a:t>n</a:t>
            </a:r>
            <a:r>
              <a:rPr sz="2645" b="1" i="1" spc="-17" dirty="0">
                <a:solidFill>
                  <a:srgbClr val="FFFFFF"/>
                </a:solidFill>
                <a:latin typeface="Calibri"/>
                <a:cs typeface="Calibri"/>
              </a:rPr>
              <a:t>us</a:t>
            </a:r>
            <a:r>
              <a:rPr sz="2645" b="1" i="1" spc="-11" dirty="0">
                <a:solidFill>
                  <a:srgbClr val="FFFFFF"/>
                </a:solidFill>
                <a:latin typeface="Calibri"/>
                <a:cs typeface="Calibri"/>
              </a:rPr>
              <a:t>,</a:t>
            </a:r>
            <a:r>
              <a:rPr sz="2645" b="1" i="1" spc="22" dirty="0">
                <a:solidFill>
                  <a:srgbClr val="FFFFFF"/>
                </a:solidFill>
                <a:latin typeface="Calibri"/>
                <a:cs typeface="Calibri"/>
              </a:rPr>
              <a:t> </a:t>
            </a:r>
            <a:r>
              <a:rPr sz="2645" b="1" i="1" spc="-6" dirty="0">
                <a:solidFill>
                  <a:srgbClr val="FFFFFF"/>
                </a:solidFill>
                <a:latin typeface="Calibri"/>
                <a:cs typeface="Calibri"/>
              </a:rPr>
              <a:t>S</a:t>
            </a:r>
            <a:r>
              <a:rPr sz="2645" b="1" i="1" spc="-33" dirty="0">
                <a:solidFill>
                  <a:srgbClr val="FFFFFF"/>
                </a:solidFill>
                <a:latin typeface="Calibri"/>
                <a:cs typeface="Calibri"/>
              </a:rPr>
              <a:t>t</a:t>
            </a:r>
            <a:r>
              <a:rPr sz="2645" b="1" i="1" spc="-22" dirty="0">
                <a:solidFill>
                  <a:srgbClr val="FFFFFF"/>
                </a:solidFill>
                <a:latin typeface="Calibri"/>
                <a:cs typeface="Calibri"/>
              </a:rPr>
              <a:t>oc</a:t>
            </a:r>
            <a:r>
              <a:rPr sz="2645" b="1" i="1" spc="-17" dirty="0">
                <a:solidFill>
                  <a:srgbClr val="FFFFFF"/>
                </a:solidFill>
                <a:latin typeface="Calibri"/>
                <a:cs typeface="Calibri"/>
              </a:rPr>
              <a:t>k</a:t>
            </a:r>
            <a:r>
              <a:rPr sz="2645" b="1" i="1" spc="17" dirty="0">
                <a:solidFill>
                  <a:srgbClr val="FFFFFF"/>
                </a:solidFill>
                <a:latin typeface="Calibri"/>
                <a:cs typeface="Calibri"/>
              </a:rPr>
              <a:t> </a:t>
            </a:r>
            <a:r>
              <a:rPr sz="2645" b="1" i="1" spc="-6" dirty="0">
                <a:solidFill>
                  <a:srgbClr val="FFFFFF"/>
                </a:solidFill>
                <a:latin typeface="Calibri"/>
                <a:cs typeface="Calibri"/>
              </a:rPr>
              <a:t>o</a:t>
            </a:r>
            <a:r>
              <a:rPr sz="2645" b="1" i="1" spc="-17" dirty="0">
                <a:solidFill>
                  <a:srgbClr val="FFFFFF"/>
                </a:solidFill>
                <a:latin typeface="Calibri"/>
                <a:cs typeface="Calibri"/>
              </a:rPr>
              <a:t>p</a:t>
            </a:r>
            <a:r>
              <a:rPr sz="2645" b="1" i="1" spc="-11" dirty="0">
                <a:solidFill>
                  <a:srgbClr val="FFFFFF"/>
                </a:solidFill>
                <a:latin typeface="Calibri"/>
                <a:cs typeface="Calibri"/>
              </a:rPr>
              <a:t>ti</a:t>
            </a:r>
            <a:r>
              <a:rPr sz="2645" b="1" i="1" spc="-33" dirty="0">
                <a:solidFill>
                  <a:srgbClr val="FFFFFF"/>
                </a:solidFill>
                <a:latin typeface="Calibri"/>
                <a:cs typeface="Calibri"/>
              </a:rPr>
              <a:t>o</a:t>
            </a:r>
            <a:r>
              <a:rPr sz="2645" b="1" i="1" spc="-6" dirty="0">
                <a:solidFill>
                  <a:srgbClr val="FFFFFF"/>
                </a:solidFill>
                <a:latin typeface="Calibri"/>
                <a:cs typeface="Calibri"/>
              </a:rPr>
              <a:t>n</a:t>
            </a:r>
            <a:r>
              <a:rPr sz="2645" b="1" i="1" dirty="0">
                <a:solidFill>
                  <a:srgbClr val="FFFFFF"/>
                </a:solidFill>
                <a:latin typeface="Calibri"/>
                <a:cs typeface="Calibri"/>
              </a:rPr>
              <a:t>s</a:t>
            </a:r>
            <a:r>
              <a:rPr sz="2645" b="1" i="1" spc="-11" dirty="0">
                <a:solidFill>
                  <a:srgbClr val="FFFFFF"/>
                </a:solidFill>
                <a:latin typeface="Calibri"/>
                <a:cs typeface="Calibri"/>
              </a:rPr>
              <a:t>,</a:t>
            </a:r>
            <a:r>
              <a:rPr sz="2645" b="1" i="1" spc="11" dirty="0">
                <a:solidFill>
                  <a:srgbClr val="FFFFFF"/>
                </a:solidFill>
                <a:latin typeface="Calibri"/>
                <a:cs typeface="Calibri"/>
              </a:rPr>
              <a:t> </a:t>
            </a:r>
            <a:r>
              <a:rPr sz="2645" b="1" i="1" spc="-22" dirty="0">
                <a:solidFill>
                  <a:srgbClr val="FFFFFF"/>
                </a:solidFill>
                <a:latin typeface="Calibri"/>
                <a:cs typeface="Calibri"/>
              </a:rPr>
              <a:t>e</a:t>
            </a:r>
            <a:r>
              <a:rPr sz="2645" b="1" i="1" spc="-50" dirty="0">
                <a:solidFill>
                  <a:srgbClr val="FFFFFF"/>
                </a:solidFill>
                <a:latin typeface="Calibri"/>
                <a:cs typeface="Calibri"/>
              </a:rPr>
              <a:t>c</a:t>
            </a:r>
            <a:r>
              <a:rPr sz="2645" b="1" i="1" spc="-11" dirty="0">
                <a:solidFill>
                  <a:srgbClr val="FFFFFF"/>
                </a:solidFill>
                <a:latin typeface="Calibri"/>
                <a:cs typeface="Calibri"/>
              </a:rPr>
              <a:t>c</a:t>
            </a:r>
            <a:endParaRPr sz="2645" dirty="0">
              <a:latin typeface="Calibri"/>
              <a:cs typeface="Calibri"/>
            </a:endParaRPr>
          </a:p>
        </p:txBody>
      </p:sp>
    </p:spTree>
    <p:extLst>
      <p:ext uri="{BB962C8B-B14F-4D97-AF65-F5344CB8AC3E}">
        <p14:creationId xmlns:p14="http://schemas.microsoft.com/office/powerpoint/2010/main" val="3097884995"/>
      </p:ext>
    </p:extLst>
  </p:cSld>
  <p:clrMapOvr>
    <a:masterClrMapping/>
  </p:clrMapOvr>
  <p:transition spd="slow">
    <p:wedge/>
  </p:transition>
</p:sld>
</file>

<file path=ppt/theme/theme1.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319088" rtl="0" eaLnBrk="1" fontAlgn="base" latinLnBrk="0" hangingPunct="1">
          <a:lnSpc>
            <a:spcPct val="100000"/>
          </a:lnSpc>
          <a:spcBef>
            <a:spcPct val="20000"/>
          </a:spcBef>
          <a:spcAft>
            <a:spcPct val="0"/>
          </a:spcAft>
          <a:buClrTx/>
          <a:buSzTx/>
          <a:buFont typeface="Wingdings" pitchFamily="1" charset="2"/>
          <a:buNone/>
          <a:tabLst>
            <a:tab pos="101600" algn="l"/>
          </a:tabLst>
          <a:defRPr kumimoji="0" lang="fr-FR" sz="1000" b="1" i="0" u="none" strike="noStrike" cap="none" normalizeH="0" baseline="0" smtClean="0">
            <a:ln>
              <a:noFill/>
            </a:ln>
            <a:solidFill>
              <a:schemeClr val="tx1"/>
            </a:solidFill>
            <a:effectLst/>
            <a:latin typeface="Arial" charset="0"/>
            <a:cs typeface="Times New Roman" pitchFamily="1"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319088" rtl="0" eaLnBrk="1" fontAlgn="base" latinLnBrk="0" hangingPunct="1">
          <a:lnSpc>
            <a:spcPct val="100000"/>
          </a:lnSpc>
          <a:spcBef>
            <a:spcPct val="20000"/>
          </a:spcBef>
          <a:spcAft>
            <a:spcPct val="0"/>
          </a:spcAft>
          <a:buClrTx/>
          <a:buSzTx/>
          <a:buFont typeface="Wingdings" pitchFamily="1" charset="2"/>
          <a:buNone/>
          <a:tabLst>
            <a:tab pos="101600" algn="l"/>
          </a:tabLst>
          <a:defRPr kumimoji="0" lang="fr-FR" sz="1000" b="1" i="0" u="none" strike="noStrike" cap="none" normalizeH="0" baseline="0" smtClean="0">
            <a:ln>
              <a:noFill/>
            </a:ln>
            <a:solidFill>
              <a:schemeClr val="tx1"/>
            </a:solidFill>
            <a:effectLst/>
            <a:latin typeface="Arial" charset="0"/>
            <a:cs typeface="Times New Roman" pitchFamily="1" charset="0"/>
          </a:defRPr>
        </a:defPPr>
      </a:lstStyle>
    </a:lnDef>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363DE0D8911384CAC7830D6C656503D" ma:contentTypeVersion="2" ma:contentTypeDescription="Creare un nuovo documento." ma:contentTypeScope="" ma:versionID="ae17df3c6037eed6a0b54558fc5399f9">
  <xsd:schema xmlns:xsd="http://www.w3.org/2001/XMLSchema" xmlns:xs="http://www.w3.org/2001/XMLSchema" xmlns:p="http://schemas.microsoft.com/office/2006/metadata/properties" xmlns:ns2="a31a84c1-c8ec-472e-a53f-9b5b1161586e" targetNamespace="http://schemas.microsoft.com/office/2006/metadata/properties" ma:root="true" ma:fieldsID="271f4786dfcc354d025abbb29cec2e36" ns2:_="">
    <xsd:import namespace="a31a84c1-c8ec-472e-a53f-9b5b1161586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1a84c1-c8ec-472e-a53f-9b5b1161586e" elementFormDefault="qualified">
    <xsd:import namespace="http://schemas.microsoft.com/office/2006/documentManagement/types"/>
    <xsd:import namespace="http://schemas.microsoft.com/office/infopath/2007/PartnerControls"/>
    <xsd:element name="SharedWithUsers" ma:index="8"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03CC1C-F75B-488D-822B-A6F2985095D1}"/>
</file>

<file path=customXml/itemProps2.xml><?xml version="1.0" encoding="utf-8"?>
<ds:datastoreItem xmlns:ds="http://schemas.openxmlformats.org/officeDocument/2006/customXml" ds:itemID="{8C7FED02-DC71-4207-A682-9F6480FE598F}"/>
</file>

<file path=customXml/itemProps3.xml><?xml version="1.0" encoding="utf-8"?>
<ds:datastoreItem xmlns:ds="http://schemas.openxmlformats.org/officeDocument/2006/customXml" ds:itemID="{BA1A1EB5-A598-4588-8AC9-34D77EFC86D2}"/>
</file>

<file path=docProps/app.xml><?xml version="1.0" encoding="utf-8"?>
<Properties xmlns="http://schemas.openxmlformats.org/officeDocument/2006/extended-properties" xmlns:vt="http://schemas.openxmlformats.org/officeDocument/2006/docPropsVTypes">
  <Template/>
  <TotalTime>1404</TotalTime>
  <Words>9190</Words>
  <Application>Microsoft Office PowerPoint</Application>
  <PresentationFormat>Personalizzato</PresentationFormat>
  <Paragraphs>492</Paragraphs>
  <Slides>83</Slides>
  <Notes>77</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83</vt:i4>
      </vt:variant>
    </vt:vector>
  </HeadingPairs>
  <TitlesOfParts>
    <vt:vector size="91" baseType="lpstr">
      <vt:lpstr>Batang</vt:lpstr>
      <vt:lpstr>Arial</vt:lpstr>
      <vt:lpstr>Calibri</vt:lpstr>
      <vt:lpstr>Symbol</vt:lpstr>
      <vt:lpstr>Tahoma</vt:lpstr>
      <vt:lpstr>Times New Roman</vt:lpstr>
      <vt:lpstr>Wingdings</vt:lpstr>
      <vt:lpstr>Personalizza struttura</vt:lpstr>
      <vt:lpstr>Presentazione standard di PowerPoint</vt:lpstr>
      <vt:lpstr>Analisi Aziendale</vt:lpstr>
      <vt:lpstr>Di cosa si tratta</vt:lpstr>
      <vt:lpstr>La convenienza</vt:lpstr>
      <vt:lpstr>Progettare un piano di Welfare Aziendale</vt:lpstr>
      <vt:lpstr>Welfare e Organizzazione</vt:lpstr>
      <vt:lpstr>Perché Welfare?</vt:lpstr>
      <vt:lpstr>Mindset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Disposizioni fiscali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Ulteriori modifiche all’art. 51</vt:lpstr>
      <vt:lpstr>Ulteriori modifiche all’art. 51</vt:lpstr>
      <vt:lpstr>L’Art. 100 TUIR</vt:lpstr>
      <vt:lpstr>Caratteristiche di un piano di welfare aziendale</vt:lpstr>
      <vt:lpstr>MODALITA’ DI EROGAZIONE</vt:lpstr>
      <vt:lpstr>PRECISAZIONI SUL POSSIBILE RIMBORSO DIRETTO: Il caso delle spese per istruzione</vt:lpstr>
      <vt:lpstr>PRECISAZIONI SUL CONCETTO DI «NON AUTOSUFFICIENZA»:</vt:lpstr>
      <vt:lpstr>IL VOUCHER </vt:lpstr>
      <vt:lpstr>IL VOUCHER PER WELFARE E/O PREMIO</vt:lpstr>
      <vt:lpstr>IL VOUCHER PER WELFARE E/O PREMIO</vt:lpstr>
      <vt:lpstr>IL VOUCHER PER BENEFIT GENERICO</vt:lpstr>
      <vt:lpstr>Presentazione standard di PowerPoint</vt:lpstr>
      <vt:lpstr>Welfare e contrattazione aziendale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 esempio</vt:lpstr>
      <vt:lpstr>Presentazione standard di PowerPoint</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Welfare aziendale</dc:title>
  <dc:creator>SB</dc:creator>
  <cp:keywords>()</cp:keywords>
  <cp:lastModifiedBy>Loris Beretta</cp:lastModifiedBy>
  <cp:revision>178</cp:revision>
  <cp:lastPrinted>2016-07-13T04:57:46Z</cp:lastPrinted>
  <dcterms:created xsi:type="dcterms:W3CDTF">2016-05-21T17:18:38Z</dcterms:created>
  <dcterms:modified xsi:type="dcterms:W3CDTF">2017-04-03T21:48:17Z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2014-01-12T00:00:00Z</vt:filetime>
  </property>
  <property fmtid="{D5CDD505-2E9C-101B-9397-08002B2CF9AE}" pid="3" name="LastSaved">
    <vt:filetime>2016-05-21T00:00:00Z</vt:filetime>
  </property>
  <property fmtid="{D5CDD505-2E9C-101B-9397-08002B2CF9AE}" pid="4" name="ContentTypeId">
    <vt:lpwstr>0x010100A363DE0D8911384CAC7830D6C656503D</vt:lpwstr>
  </property>
</Properties>
</file>